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tif" ContentType="image/t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840" r:id="rId1"/>
    <p:sldMasterId id="2147483853" r:id="rId2"/>
  </p:sldMasterIdLst>
  <p:sldIdLst>
    <p:sldId id="258" r:id="rId3"/>
    <p:sldId id="274" r:id="rId4"/>
    <p:sldId id="257" r:id="rId5"/>
    <p:sldId id="268" r:id="rId6"/>
    <p:sldId id="269" r:id="rId7"/>
    <p:sldId id="273" r:id="rId8"/>
    <p:sldId id="271" r:id="rId9"/>
    <p:sldId id="272" r:id="rId10"/>
    <p:sldId id="270" r:id="rId11"/>
    <p:sldId id="275" r:id="rId12"/>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8988" autoAdjust="0"/>
    <p:restoredTop sz="94660"/>
  </p:normalViewPr>
  <p:slideViewPr>
    <p:cSldViewPr snapToGrid="0">
      <p:cViewPr varScale="1">
        <p:scale>
          <a:sx n="78" d="100"/>
          <a:sy n="78" d="100"/>
        </p:scale>
        <p:origin x="294" y="9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presProps" Target="presProps.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slide" Target="slides/slide10.xml"/><Relationship Id="rId2" Type="http://schemas.openxmlformats.org/officeDocument/2006/relationships/slideMaster" Target="slideMasters/slideMaster2.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theme" Target="theme/theme1.xml"/><Relationship Id="rId10" Type="http://schemas.openxmlformats.org/officeDocument/2006/relationships/slide" Target="slides/slide8.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e de titre">
    <p:spTree>
      <p:nvGrpSpPr>
        <p:cNvPr id="1" name=""/>
        <p:cNvGrpSpPr/>
        <p:nvPr/>
      </p:nvGrpSpPr>
      <p:grpSpPr>
        <a:xfrm>
          <a:off x="0" y="0"/>
          <a:ext cx="0" cy="0"/>
          <a:chOff x="0" y="0"/>
          <a:chExt cx="0" cy="0"/>
        </a:xfrm>
      </p:grpSpPr>
      <p:sp>
        <p:nvSpPr>
          <p:cNvPr id="7" name="Rectangle 6"/>
          <p:cNvSpPr/>
          <p:nvPr/>
        </p:nvSpPr>
        <p:spPr>
          <a:xfrm>
            <a:off x="0" y="761999"/>
            <a:ext cx="9141619" cy="533400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9270263" y="761999"/>
            <a:ext cx="2925318" cy="5334001"/>
          </a:xfrm>
          <a:prstGeom prst="rect">
            <a:avLst/>
          </a:prstGeom>
          <a:solidFill>
            <a:srgbClr val="C8C8C8">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69848" y="1298448"/>
            <a:ext cx="7315200" cy="3255264"/>
          </a:xfrm>
        </p:spPr>
        <p:txBody>
          <a:bodyPr anchor="b">
            <a:normAutofit/>
          </a:bodyPr>
          <a:lstStyle>
            <a:lvl1pPr algn="l">
              <a:defRPr sz="5900" spc="-100" baseline="0">
                <a:solidFill>
                  <a:srgbClr val="FFFFFF"/>
                </a:solidFill>
              </a:defRPr>
            </a:lvl1pPr>
          </a:lstStyle>
          <a:p>
            <a:r>
              <a:rPr lang="fr-FR"/>
              <a:t>Modifiez le style du titre</a:t>
            </a:r>
            <a:endParaRPr lang="en-US" dirty="0"/>
          </a:p>
        </p:txBody>
      </p:sp>
      <p:sp>
        <p:nvSpPr>
          <p:cNvPr id="3" name="Subtitle 2"/>
          <p:cNvSpPr>
            <a:spLocks noGrp="1"/>
          </p:cNvSpPr>
          <p:nvPr>
            <p:ph type="subTitle" idx="1"/>
          </p:nvPr>
        </p:nvSpPr>
        <p:spPr>
          <a:xfrm>
            <a:off x="1100015" y="4670246"/>
            <a:ext cx="7315200" cy="914400"/>
          </a:xfrm>
        </p:spPr>
        <p:txBody>
          <a:bodyPr anchor="t">
            <a:normAutofit/>
          </a:bodyPr>
          <a:lstStyle>
            <a:lvl1pPr marL="0" indent="0" algn="l">
              <a:buNone/>
              <a:defRPr sz="2200" cap="none" spc="0" baseline="0">
                <a:solidFill>
                  <a:schemeClr val="accent1">
                    <a:lumMod val="20000"/>
                    <a:lumOff val="80000"/>
                  </a:schemeClr>
                </a:solidFill>
              </a:defRPr>
            </a:lvl1pPr>
            <a:lvl2pPr marL="457200" indent="0" algn="ctr">
              <a:buNone/>
              <a:defRPr sz="2200"/>
            </a:lvl2pPr>
            <a:lvl3pPr marL="914400" indent="0" algn="ctr">
              <a:buNone/>
              <a:defRPr sz="22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fr-FR"/>
              <a:t>Modifiez le style des sous-titres du masque</a:t>
            </a:r>
            <a:endParaRPr lang="en-US" dirty="0"/>
          </a:p>
        </p:txBody>
      </p:sp>
      <p:sp>
        <p:nvSpPr>
          <p:cNvPr id="4" name="Date Placeholder 3"/>
          <p:cNvSpPr>
            <a:spLocks noGrp="1"/>
          </p:cNvSpPr>
          <p:nvPr>
            <p:ph type="dt" sz="half" idx="10"/>
          </p:nvPr>
        </p:nvSpPr>
        <p:spPr/>
        <p:txBody>
          <a:bodyPr/>
          <a:lstStyle/>
          <a:p>
            <a:fld id="{5586B75A-687E-405C-8A0B-8D00578BA2C3}" type="datetimeFigureOut">
              <a:rPr lang="en-US" dirty="0"/>
              <a:pPr/>
              <a:t>2/9/2022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pPr/>
              <a:t>‹N°›</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Vertical Text Placeholder 2"/>
          <p:cNvSpPr>
            <a:spLocks noGrp="1"/>
          </p:cNvSpPr>
          <p:nvPr>
            <p:ph type="body" orient="vert" idx="1"/>
          </p:nvPr>
        </p:nvSpPr>
        <p:spPr/>
        <p:txBody>
          <a:bodyPr vert="eaVert" ancho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7" name="Date Placeholder 6"/>
          <p:cNvSpPr>
            <a:spLocks noGrp="1"/>
          </p:cNvSpPr>
          <p:nvPr>
            <p:ph type="dt" sz="half" idx="10"/>
          </p:nvPr>
        </p:nvSpPr>
        <p:spPr/>
        <p:txBody>
          <a:bodyPr/>
          <a:lstStyle/>
          <a:p>
            <a:fld id="{5586B75A-687E-405C-8A0B-8D00578BA2C3}" type="datetimeFigureOut">
              <a:rPr lang="en-US" dirty="0"/>
              <a:pPr/>
              <a:t>2/9/2022</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FAB73BC-B049-4115-A692-8D63A059BFB8}" type="slidenum">
              <a:rPr lang="en-US" dirty="0"/>
              <a:pPr/>
              <a:t>‹N°›</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381000" y="990600"/>
            <a:ext cx="2819400" cy="4953000"/>
          </a:xfrm>
        </p:spPr>
        <p:txBody>
          <a:bodyPr vert="eaVert"/>
          <a:lstStyle/>
          <a:p>
            <a:r>
              <a:rPr lang="fr-FR"/>
              <a:t>Modifiez le style du titre</a:t>
            </a:r>
            <a:endParaRPr lang="en-US" dirty="0"/>
          </a:p>
        </p:txBody>
      </p:sp>
      <p:sp>
        <p:nvSpPr>
          <p:cNvPr id="3" name="Vertical Text Placeholder 2"/>
          <p:cNvSpPr>
            <a:spLocks noGrp="1"/>
          </p:cNvSpPr>
          <p:nvPr>
            <p:ph type="body" orient="vert" idx="1"/>
          </p:nvPr>
        </p:nvSpPr>
        <p:spPr>
          <a:xfrm>
            <a:off x="3867912" y="868680"/>
            <a:ext cx="7315200" cy="5120640"/>
          </a:xfrm>
        </p:spPr>
        <p:txBody>
          <a:bodyPr vert="eaVert" ancho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7" name="Date Placeholder 6"/>
          <p:cNvSpPr>
            <a:spLocks noGrp="1"/>
          </p:cNvSpPr>
          <p:nvPr>
            <p:ph type="dt" sz="half" idx="10"/>
          </p:nvPr>
        </p:nvSpPr>
        <p:spPr/>
        <p:txBody>
          <a:bodyPr/>
          <a:lstStyle/>
          <a:p>
            <a:fld id="{5586B75A-687E-405C-8A0B-8D00578BA2C3}" type="datetimeFigureOut">
              <a:rPr lang="en-US" dirty="0"/>
              <a:pPr/>
              <a:t>2/9/2022</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FAB73BC-B049-4115-A692-8D63A059BFB8}" type="slidenum">
              <a:rPr lang="en-US" dirty="0"/>
              <a:pPr/>
              <a:t>‹N°›</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
  <p:cSld name="Photo - Horizontal">
    <p:spTree>
      <p:nvGrpSpPr>
        <p:cNvPr id="1" name=""/>
        <p:cNvGrpSpPr/>
        <p:nvPr/>
      </p:nvGrpSpPr>
      <p:grpSpPr>
        <a:xfrm>
          <a:off x="0" y="0"/>
          <a:ext cx="0" cy="0"/>
          <a:chOff x="0" y="0"/>
          <a:chExt cx="0" cy="0"/>
        </a:xfrm>
      </p:grpSpPr>
      <p:sp>
        <p:nvSpPr>
          <p:cNvPr id="20" name="Image"/>
          <p:cNvSpPr>
            <a:spLocks noGrp="1"/>
          </p:cNvSpPr>
          <p:nvPr>
            <p:ph type="pic" idx="13"/>
          </p:nvPr>
        </p:nvSpPr>
        <p:spPr>
          <a:xfrm>
            <a:off x="1500188" y="232172"/>
            <a:ext cx="9167813" cy="4583907"/>
          </a:xfrm>
          <a:prstGeom prst="rect">
            <a:avLst/>
          </a:prstGeom>
        </p:spPr>
        <p:txBody>
          <a:bodyPr lIns="91439" tIns="45719" rIns="91439" bIns="45719" anchor="t">
            <a:noAutofit/>
          </a:bodyPr>
          <a:lstStyle/>
          <a:p>
            <a:endParaRPr/>
          </a:p>
        </p:txBody>
      </p:sp>
      <p:sp>
        <p:nvSpPr>
          <p:cNvPr id="21" name="Title Text"/>
          <p:cNvSpPr txBox="1">
            <a:spLocks noGrp="1"/>
          </p:cNvSpPr>
          <p:nvPr>
            <p:ph type="title"/>
          </p:nvPr>
        </p:nvSpPr>
        <p:spPr>
          <a:xfrm>
            <a:off x="1190625" y="4723805"/>
            <a:ext cx="9810750" cy="1000125"/>
          </a:xfrm>
          <a:prstGeom prst="rect">
            <a:avLst/>
          </a:prstGeom>
        </p:spPr>
        <p:txBody>
          <a:bodyPr anchor="b"/>
          <a:lstStyle/>
          <a:p>
            <a:r>
              <a:t>Title Text</a:t>
            </a:r>
          </a:p>
        </p:txBody>
      </p:sp>
      <p:sp>
        <p:nvSpPr>
          <p:cNvPr id="22" name="Body Level One…"/>
          <p:cNvSpPr txBox="1">
            <a:spLocks noGrp="1"/>
          </p:cNvSpPr>
          <p:nvPr>
            <p:ph type="body" sz="quarter" idx="1"/>
          </p:nvPr>
        </p:nvSpPr>
        <p:spPr>
          <a:xfrm>
            <a:off x="1190625" y="5759648"/>
            <a:ext cx="9810750" cy="857250"/>
          </a:xfrm>
          <a:prstGeom prst="rect">
            <a:avLst/>
          </a:prstGeom>
        </p:spPr>
        <p:txBody>
          <a:bodyPr anchor="t"/>
          <a:lstStyle>
            <a:lvl1pPr marL="0" indent="0" algn="ctr">
              <a:spcBef>
                <a:spcPts val="0"/>
              </a:spcBef>
              <a:buSzTx/>
              <a:buNone/>
              <a:defRPr sz="2250"/>
            </a:lvl1pPr>
            <a:lvl2pPr marL="0" indent="0" algn="ctr">
              <a:spcBef>
                <a:spcPts val="0"/>
              </a:spcBef>
              <a:buSzTx/>
              <a:buNone/>
              <a:defRPr sz="2250"/>
            </a:lvl2pPr>
            <a:lvl3pPr marL="0" indent="0" algn="ctr">
              <a:spcBef>
                <a:spcPts val="0"/>
              </a:spcBef>
              <a:buSzTx/>
              <a:buNone/>
              <a:defRPr sz="2250"/>
            </a:lvl3pPr>
            <a:lvl4pPr marL="0" indent="0" algn="ctr">
              <a:spcBef>
                <a:spcPts val="0"/>
              </a:spcBef>
              <a:buSzTx/>
              <a:buNone/>
              <a:defRPr sz="2250"/>
            </a:lvl4pPr>
            <a:lvl5pPr marL="0" indent="0" algn="ctr">
              <a:spcBef>
                <a:spcPts val="0"/>
              </a:spcBef>
              <a:buSzTx/>
              <a:buNone/>
              <a:defRPr sz="2250"/>
            </a:lvl5pPr>
          </a:lstStyle>
          <a:p>
            <a:r>
              <a:t>Body Level One</a:t>
            </a:r>
          </a:p>
          <a:p>
            <a:pPr lvl="1"/>
            <a:r>
              <a:t>Body Level Two</a:t>
            </a:r>
          </a:p>
          <a:p>
            <a:pPr lvl="2"/>
            <a:r>
              <a:t>Body Level Three</a:t>
            </a:r>
          </a:p>
          <a:p>
            <a:pPr lvl="3"/>
            <a:r>
              <a:t>Body Level Four</a:t>
            </a:r>
          </a:p>
          <a:p>
            <a:pPr lvl="4"/>
            <a:r>
              <a:t>Body Level Five</a:t>
            </a:r>
          </a:p>
        </p:txBody>
      </p:sp>
      <p:sp>
        <p:nvSpPr>
          <p:cNvPr id="23" name="Slide Number"/>
          <p:cNvSpPr txBox="1">
            <a:spLocks noGrp="1"/>
          </p:cNvSpPr>
          <p:nvPr>
            <p:ph type="sldNum" sz="quarter" idx="2"/>
          </p:nvPr>
        </p:nvSpPr>
        <p:spPr>
          <a:xfrm>
            <a:off x="5917310" y="6500812"/>
            <a:ext cx="345473" cy="267891"/>
          </a:xfrm>
          <a:prstGeom prst="rect">
            <a:avLst/>
          </a:prstGeom>
        </p:spPr>
        <p:txBody>
          <a:bodyPr anchor="t"/>
          <a:lstStyle/>
          <a:p>
            <a:fld id="{86CB4B4D-7CA3-9044-876B-883B54F8677D}" type="slidenum">
              <a:t>‹N°›</a:t>
            </a:fld>
            <a:endParaRPr/>
          </a:p>
        </p:txBody>
      </p:sp>
    </p:spTree>
    <p:extLst>
      <p:ext uri="{BB962C8B-B14F-4D97-AF65-F5344CB8AC3E}">
        <p14:creationId xmlns:p14="http://schemas.microsoft.com/office/powerpoint/2010/main" val="4001740068"/>
      </p:ext>
    </p:extLst>
  </p:cSld>
  <p:clrMapOvr>
    <a:masterClrMapping/>
  </p:clrMapOvr>
  <p:transition spd="med"/>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CC8BFAE5-8567-4C8C-8353-ACC39605D6D3}"/>
              </a:ext>
            </a:extLst>
          </p:cNvPr>
          <p:cNvSpPr>
            <a:spLocks noGrp="1"/>
          </p:cNvSpPr>
          <p:nvPr>
            <p:ph type="ctrTitle"/>
          </p:nvPr>
        </p:nvSpPr>
        <p:spPr>
          <a:xfrm>
            <a:off x="1524000" y="1122363"/>
            <a:ext cx="9144000" cy="2387600"/>
          </a:xfrm>
        </p:spPr>
        <p:txBody>
          <a:bodyPr anchor="b"/>
          <a:lstStyle>
            <a:lvl1pPr algn="ctr">
              <a:defRPr sz="6000"/>
            </a:lvl1pPr>
          </a:lstStyle>
          <a:p>
            <a:r>
              <a:rPr lang="fr-FR"/>
              <a:t>Modifiez le style du titre</a:t>
            </a:r>
            <a:endParaRPr lang="en-US"/>
          </a:p>
        </p:txBody>
      </p:sp>
      <p:sp>
        <p:nvSpPr>
          <p:cNvPr id="3" name="Sous-titre 2">
            <a:extLst>
              <a:ext uri="{FF2B5EF4-FFF2-40B4-BE49-F238E27FC236}">
                <a16:creationId xmlns:a16="http://schemas.microsoft.com/office/drawing/2014/main" id="{FEE1B14A-DC89-4D35-9960-E372F5D57509}"/>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a:t>Modifiez le style des sous-titres du masque</a:t>
            </a:r>
            <a:endParaRPr lang="en-US"/>
          </a:p>
        </p:txBody>
      </p:sp>
      <p:sp>
        <p:nvSpPr>
          <p:cNvPr id="4" name="Espace réservé de la date 3">
            <a:extLst>
              <a:ext uri="{FF2B5EF4-FFF2-40B4-BE49-F238E27FC236}">
                <a16:creationId xmlns:a16="http://schemas.microsoft.com/office/drawing/2014/main" id="{A9A095B3-4391-4CE8-B5E7-0F12DAA5CF16}"/>
              </a:ext>
            </a:extLst>
          </p:cNvPr>
          <p:cNvSpPr>
            <a:spLocks noGrp="1"/>
          </p:cNvSpPr>
          <p:nvPr>
            <p:ph type="dt" sz="half" idx="10"/>
          </p:nvPr>
        </p:nvSpPr>
        <p:spPr/>
        <p:txBody>
          <a:bodyPr/>
          <a:lstStyle/>
          <a:p>
            <a:fld id="{7E5A7ABB-BBA9-4777-B38A-AC4AFBFD592B}" type="datetimeFigureOut">
              <a:rPr lang="en-US" smtClean="0"/>
              <a:t>2/9/2022</a:t>
            </a:fld>
            <a:endParaRPr lang="en-US"/>
          </a:p>
        </p:txBody>
      </p:sp>
      <p:sp>
        <p:nvSpPr>
          <p:cNvPr id="5" name="Espace réservé du pied de page 4">
            <a:extLst>
              <a:ext uri="{FF2B5EF4-FFF2-40B4-BE49-F238E27FC236}">
                <a16:creationId xmlns:a16="http://schemas.microsoft.com/office/drawing/2014/main" id="{A1599DC1-0713-4B20-A3A7-2B036A07D9DF}"/>
              </a:ext>
            </a:extLst>
          </p:cNvPr>
          <p:cNvSpPr>
            <a:spLocks noGrp="1"/>
          </p:cNvSpPr>
          <p:nvPr>
            <p:ph type="ftr" sz="quarter" idx="11"/>
          </p:nvPr>
        </p:nvSpPr>
        <p:spPr/>
        <p:txBody>
          <a:bodyPr/>
          <a:lstStyle/>
          <a:p>
            <a:endParaRPr lang="en-US"/>
          </a:p>
        </p:txBody>
      </p:sp>
      <p:sp>
        <p:nvSpPr>
          <p:cNvPr id="6" name="Espace réservé du numéro de diapositive 5">
            <a:extLst>
              <a:ext uri="{FF2B5EF4-FFF2-40B4-BE49-F238E27FC236}">
                <a16:creationId xmlns:a16="http://schemas.microsoft.com/office/drawing/2014/main" id="{4093DE3D-E5D7-4754-B9E8-9AE25704707A}"/>
              </a:ext>
            </a:extLst>
          </p:cNvPr>
          <p:cNvSpPr>
            <a:spLocks noGrp="1"/>
          </p:cNvSpPr>
          <p:nvPr>
            <p:ph type="sldNum" sz="quarter" idx="12"/>
          </p:nvPr>
        </p:nvSpPr>
        <p:spPr/>
        <p:txBody>
          <a:bodyPr/>
          <a:lstStyle/>
          <a:p>
            <a:fld id="{2C0DF3AC-012D-4A4C-B725-980E8F2669CC}" type="slidenum">
              <a:rPr lang="en-US" smtClean="0"/>
              <a:t>‹N°›</a:t>
            </a:fld>
            <a:endParaRPr lang="en-US"/>
          </a:p>
        </p:txBody>
      </p:sp>
    </p:spTree>
    <p:extLst>
      <p:ext uri="{BB962C8B-B14F-4D97-AF65-F5344CB8AC3E}">
        <p14:creationId xmlns:p14="http://schemas.microsoft.com/office/powerpoint/2010/main" val="142597598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A93521EE-1B81-43C7-9C9A-62B91E04AC18}"/>
              </a:ext>
            </a:extLst>
          </p:cNvPr>
          <p:cNvSpPr>
            <a:spLocks noGrp="1"/>
          </p:cNvSpPr>
          <p:nvPr>
            <p:ph type="title"/>
          </p:nvPr>
        </p:nvSpPr>
        <p:spPr/>
        <p:txBody>
          <a:bodyPr/>
          <a:lstStyle/>
          <a:p>
            <a:r>
              <a:rPr lang="fr-FR"/>
              <a:t>Modifiez le style du titre</a:t>
            </a:r>
            <a:endParaRPr lang="en-US"/>
          </a:p>
        </p:txBody>
      </p:sp>
      <p:sp>
        <p:nvSpPr>
          <p:cNvPr id="3" name="Espace réservé du contenu 2">
            <a:extLst>
              <a:ext uri="{FF2B5EF4-FFF2-40B4-BE49-F238E27FC236}">
                <a16:creationId xmlns:a16="http://schemas.microsoft.com/office/drawing/2014/main" id="{A95F151A-B7E0-43D0-B884-653842BF7F98}"/>
              </a:ext>
            </a:extLst>
          </p:cNvPr>
          <p:cNvSpPr>
            <a:spLocks noGrp="1"/>
          </p:cNvSpPr>
          <p:nvPr>
            <p:ph idx="1"/>
          </p:nvPr>
        </p:nvSpPr>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a:p>
        </p:txBody>
      </p:sp>
      <p:sp>
        <p:nvSpPr>
          <p:cNvPr id="4" name="Espace réservé de la date 3">
            <a:extLst>
              <a:ext uri="{FF2B5EF4-FFF2-40B4-BE49-F238E27FC236}">
                <a16:creationId xmlns:a16="http://schemas.microsoft.com/office/drawing/2014/main" id="{5EBBE495-B9D1-47FB-B74F-7D1F07A97D95}"/>
              </a:ext>
            </a:extLst>
          </p:cNvPr>
          <p:cNvSpPr>
            <a:spLocks noGrp="1"/>
          </p:cNvSpPr>
          <p:nvPr>
            <p:ph type="dt" sz="half" idx="10"/>
          </p:nvPr>
        </p:nvSpPr>
        <p:spPr/>
        <p:txBody>
          <a:bodyPr/>
          <a:lstStyle/>
          <a:p>
            <a:fld id="{7E5A7ABB-BBA9-4777-B38A-AC4AFBFD592B}" type="datetimeFigureOut">
              <a:rPr lang="en-US" smtClean="0"/>
              <a:t>2/9/2022</a:t>
            </a:fld>
            <a:endParaRPr lang="en-US"/>
          </a:p>
        </p:txBody>
      </p:sp>
      <p:sp>
        <p:nvSpPr>
          <p:cNvPr id="5" name="Espace réservé du pied de page 4">
            <a:extLst>
              <a:ext uri="{FF2B5EF4-FFF2-40B4-BE49-F238E27FC236}">
                <a16:creationId xmlns:a16="http://schemas.microsoft.com/office/drawing/2014/main" id="{BD8928D6-624A-45AA-BBE7-DE08093D7AE5}"/>
              </a:ext>
            </a:extLst>
          </p:cNvPr>
          <p:cNvSpPr>
            <a:spLocks noGrp="1"/>
          </p:cNvSpPr>
          <p:nvPr>
            <p:ph type="ftr" sz="quarter" idx="11"/>
          </p:nvPr>
        </p:nvSpPr>
        <p:spPr/>
        <p:txBody>
          <a:bodyPr/>
          <a:lstStyle/>
          <a:p>
            <a:endParaRPr lang="en-US"/>
          </a:p>
        </p:txBody>
      </p:sp>
      <p:sp>
        <p:nvSpPr>
          <p:cNvPr id="6" name="Espace réservé du numéro de diapositive 5">
            <a:extLst>
              <a:ext uri="{FF2B5EF4-FFF2-40B4-BE49-F238E27FC236}">
                <a16:creationId xmlns:a16="http://schemas.microsoft.com/office/drawing/2014/main" id="{6698F0A8-2236-4C43-B7BD-67F3FEC9DD27}"/>
              </a:ext>
            </a:extLst>
          </p:cNvPr>
          <p:cNvSpPr>
            <a:spLocks noGrp="1"/>
          </p:cNvSpPr>
          <p:nvPr>
            <p:ph type="sldNum" sz="quarter" idx="12"/>
          </p:nvPr>
        </p:nvSpPr>
        <p:spPr/>
        <p:txBody>
          <a:bodyPr/>
          <a:lstStyle/>
          <a:p>
            <a:fld id="{2C0DF3AC-012D-4A4C-B725-980E8F2669CC}" type="slidenum">
              <a:rPr lang="en-US" smtClean="0"/>
              <a:t>‹N°›</a:t>
            </a:fld>
            <a:endParaRPr lang="en-US"/>
          </a:p>
        </p:txBody>
      </p:sp>
    </p:spTree>
    <p:extLst>
      <p:ext uri="{BB962C8B-B14F-4D97-AF65-F5344CB8AC3E}">
        <p14:creationId xmlns:p14="http://schemas.microsoft.com/office/powerpoint/2010/main" val="246921260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90328A54-3F09-4967-8D9B-94AA6C1AA520}"/>
              </a:ext>
            </a:extLst>
          </p:cNvPr>
          <p:cNvSpPr>
            <a:spLocks noGrp="1"/>
          </p:cNvSpPr>
          <p:nvPr>
            <p:ph type="title"/>
          </p:nvPr>
        </p:nvSpPr>
        <p:spPr>
          <a:xfrm>
            <a:off x="831850" y="1709738"/>
            <a:ext cx="10515600" cy="2852737"/>
          </a:xfrm>
        </p:spPr>
        <p:txBody>
          <a:bodyPr anchor="b"/>
          <a:lstStyle>
            <a:lvl1pPr>
              <a:defRPr sz="6000"/>
            </a:lvl1pPr>
          </a:lstStyle>
          <a:p>
            <a:r>
              <a:rPr lang="fr-FR"/>
              <a:t>Modifiez le style du titre</a:t>
            </a:r>
            <a:endParaRPr lang="en-US"/>
          </a:p>
        </p:txBody>
      </p:sp>
      <p:sp>
        <p:nvSpPr>
          <p:cNvPr id="3" name="Espace réservé du texte 2">
            <a:extLst>
              <a:ext uri="{FF2B5EF4-FFF2-40B4-BE49-F238E27FC236}">
                <a16:creationId xmlns:a16="http://schemas.microsoft.com/office/drawing/2014/main" id="{F2755AD1-A9DC-4E7A-ACAE-7B86A37FBD0D}"/>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r-FR"/>
              <a:t>Cliquez pour modifier les styles du texte du masque</a:t>
            </a:r>
          </a:p>
        </p:txBody>
      </p:sp>
      <p:sp>
        <p:nvSpPr>
          <p:cNvPr id="4" name="Espace réservé de la date 3">
            <a:extLst>
              <a:ext uri="{FF2B5EF4-FFF2-40B4-BE49-F238E27FC236}">
                <a16:creationId xmlns:a16="http://schemas.microsoft.com/office/drawing/2014/main" id="{DF56E665-D9FE-40FD-A7DC-235DBDA464BF}"/>
              </a:ext>
            </a:extLst>
          </p:cNvPr>
          <p:cNvSpPr>
            <a:spLocks noGrp="1"/>
          </p:cNvSpPr>
          <p:nvPr>
            <p:ph type="dt" sz="half" idx="10"/>
          </p:nvPr>
        </p:nvSpPr>
        <p:spPr/>
        <p:txBody>
          <a:bodyPr/>
          <a:lstStyle/>
          <a:p>
            <a:fld id="{7E5A7ABB-BBA9-4777-B38A-AC4AFBFD592B}" type="datetimeFigureOut">
              <a:rPr lang="en-US" smtClean="0"/>
              <a:t>2/9/2022</a:t>
            </a:fld>
            <a:endParaRPr lang="en-US"/>
          </a:p>
        </p:txBody>
      </p:sp>
      <p:sp>
        <p:nvSpPr>
          <p:cNvPr id="5" name="Espace réservé du pied de page 4">
            <a:extLst>
              <a:ext uri="{FF2B5EF4-FFF2-40B4-BE49-F238E27FC236}">
                <a16:creationId xmlns:a16="http://schemas.microsoft.com/office/drawing/2014/main" id="{0A04DCC2-358E-46DE-9A58-41B346A9253C}"/>
              </a:ext>
            </a:extLst>
          </p:cNvPr>
          <p:cNvSpPr>
            <a:spLocks noGrp="1"/>
          </p:cNvSpPr>
          <p:nvPr>
            <p:ph type="ftr" sz="quarter" idx="11"/>
          </p:nvPr>
        </p:nvSpPr>
        <p:spPr/>
        <p:txBody>
          <a:bodyPr/>
          <a:lstStyle/>
          <a:p>
            <a:endParaRPr lang="en-US"/>
          </a:p>
        </p:txBody>
      </p:sp>
      <p:sp>
        <p:nvSpPr>
          <p:cNvPr id="6" name="Espace réservé du numéro de diapositive 5">
            <a:extLst>
              <a:ext uri="{FF2B5EF4-FFF2-40B4-BE49-F238E27FC236}">
                <a16:creationId xmlns:a16="http://schemas.microsoft.com/office/drawing/2014/main" id="{F2ED4AD4-6911-4064-9C3B-F0CA1BDCEE8A}"/>
              </a:ext>
            </a:extLst>
          </p:cNvPr>
          <p:cNvSpPr>
            <a:spLocks noGrp="1"/>
          </p:cNvSpPr>
          <p:nvPr>
            <p:ph type="sldNum" sz="quarter" idx="12"/>
          </p:nvPr>
        </p:nvSpPr>
        <p:spPr/>
        <p:txBody>
          <a:bodyPr/>
          <a:lstStyle/>
          <a:p>
            <a:fld id="{2C0DF3AC-012D-4A4C-B725-980E8F2669CC}" type="slidenum">
              <a:rPr lang="en-US" smtClean="0"/>
              <a:t>‹N°›</a:t>
            </a:fld>
            <a:endParaRPr lang="en-US"/>
          </a:p>
        </p:txBody>
      </p:sp>
    </p:spTree>
    <p:extLst>
      <p:ext uri="{BB962C8B-B14F-4D97-AF65-F5344CB8AC3E}">
        <p14:creationId xmlns:p14="http://schemas.microsoft.com/office/powerpoint/2010/main" val="332805747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E298437B-254C-4D7C-BEB2-0ABD448A1068}"/>
              </a:ext>
            </a:extLst>
          </p:cNvPr>
          <p:cNvSpPr>
            <a:spLocks noGrp="1"/>
          </p:cNvSpPr>
          <p:nvPr>
            <p:ph type="title"/>
          </p:nvPr>
        </p:nvSpPr>
        <p:spPr/>
        <p:txBody>
          <a:bodyPr/>
          <a:lstStyle/>
          <a:p>
            <a:r>
              <a:rPr lang="fr-FR"/>
              <a:t>Modifiez le style du titre</a:t>
            </a:r>
            <a:endParaRPr lang="en-US"/>
          </a:p>
        </p:txBody>
      </p:sp>
      <p:sp>
        <p:nvSpPr>
          <p:cNvPr id="3" name="Espace réservé du contenu 2">
            <a:extLst>
              <a:ext uri="{FF2B5EF4-FFF2-40B4-BE49-F238E27FC236}">
                <a16:creationId xmlns:a16="http://schemas.microsoft.com/office/drawing/2014/main" id="{97FDE473-7E67-4A95-A294-0823E2E0D408}"/>
              </a:ext>
            </a:extLst>
          </p:cNvPr>
          <p:cNvSpPr>
            <a:spLocks noGrp="1"/>
          </p:cNvSpPr>
          <p:nvPr>
            <p:ph sz="half" idx="1"/>
          </p:nvPr>
        </p:nvSpPr>
        <p:spPr>
          <a:xfrm>
            <a:off x="838200" y="1825625"/>
            <a:ext cx="5181600" cy="435133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a:p>
        </p:txBody>
      </p:sp>
      <p:sp>
        <p:nvSpPr>
          <p:cNvPr id="4" name="Espace réservé du contenu 3">
            <a:extLst>
              <a:ext uri="{FF2B5EF4-FFF2-40B4-BE49-F238E27FC236}">
                <a16:creationId xmlns:a16="http://schemas.microsoft.com/office/drawing/2014/main" id="{FB21D39A-91D0-41D0-AFA2-895416ABAB06}"/>
              </a:ext>
            </a:extLst>
          </p:cNvPr>
          <p:cNvSpPr>
            <a:spLocks noGrp="1"/>
          </p:cNvSpPr>
          <p:nvPr>
            <p:ph sz="half" idx="2"/>
          </p:nvPr>
        </p:nvSpPr>
        <p:spPr>
          <a:xfrm>
            <a:off x="6172200" y="1825625"/>
            <a:ext cx="5181600" cy="435133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a:p>
        </p:txBody>
      </p:sp>
      <p:sp>
        <p:nvSpPr>
          <p:cNvPr id="5" name="Espace réservé de la date 4">
            <a:extLst>
              <a:ext uri="{FF2B5EF4-FFF2-40B4-BE49-F238E27FC236}">
                <a16:creationId xmlns:a16="http://schemas.microsoft.com/office/drawing/2014/main" id="{B5FE0AE5-7934-4924-837A-D14610B979F1}"/>
              </a:ext>
            </a:extLst>
          </p:cNvPr>
          <p:cNvSpPr>
            <a:spLocks noGrp="1"/>
          </p:cNvSpPr>
          <p:nvPr>
            <p:ph type="dt" sz="half" idx="10"/>
          </p:nvPr>
        </p:nvSpPr>
        <p:spPr/>
        <p:txBody>
          <a:bodyPr/>
          <a:lstStyle/>
          <a:p>
            <a:fld id="{7E5A7ABB-BBA9-4777-B38A-AC4AFBFD592B}" type="datetimeFigureOut">
              <a:rPr lang="en-US" smtClean="0"/>
              <a:t>2/9/2022</a:t>
            </a:fld>
            <a:endParaRPr lang="en-US"/>
          </a:p>
        </p:txBody>
      </p:sp>
      <p:sp>
        <p:nvSpPr>
          <p:cNvPr id="6" name="Espace réservé du pied de page 5">
            <a:extLst>
              <a:ext uri="{FF2B5EF4-FFF2-40B4-BE49-F238E27FC236}">
                <a16:creationId xmlns:a16="http://schemas.microsoft.com/office/drawing/2014/main" id="{618D3865-B0C4-4497-9B8D-D0D054503144}"/>
              </a:ext>
            </a:extLst>
          </p:cNvPr>
          <p:cNvSpPr>
            <a:spLocks noGrp="1"/>
          </p:cNvSpPr>
          <p:nvPr>
            <p:ph type="ftr" sz="quarter" idx="11"/>
          </p:nvPr>
        </p:nvSpPr>
        <p:spPr/>
        <p:txBody>
          <a:bodyPr/>
          <a:lstStyle/>
          <a:p>
            <a:endParaRPr lang="en-US"/>
          </a:p>
        </p:txBody>
      </p:sp>
      <p:sp>
        <p:nvSpPr>
          <p:cNvPr id="7" name="Espace réservé du numéro de diapositive 6">
            <a:extLst>
              <a:ext uri="{FF2B5EF4-FFF2-40B4-BE49-F238E27FC236}">
                <a16:creationId xmlns:a16="http://schemas.microsoft.com/office/drawing/2014/main" id="{A68AFB51-CF02-4D34-BDE6-D9ED337CBDC6}"/>
              </a:ext>
            </a:extLst>
          </p:cNvPr>
          <p:cNvSpPr>
            <a:spLocks noGrp="1"/>
          </p:cNvSpPr>
          <p:nvPr>
            <p:ph type="sldNum" sz="quarter" idx="12"/>
          </p:nvPr>
        </p:nvSpPr>
        <p:spPr/>
        <p:txBody>
          <a:bodyPr/>
          <a:lstStyle/>
          <a:p>
            <a:fld id="{2C0DF3AC-012D-4A4C-B725-980E8F2669CC}" type="slidenum">
              <a:rPr lang="en-US" smtClean="0"/>
              <a:t>‹N°›</a:t>
            </a:fld>
            <a:endParaRPr lang="en-US"/>
          </a:p>
        </p:txBody>
      </p:sp>
    </p:spTree>
    <p:extLst>
      <p:ext uri="{BB962C8B-B14F-4D97-AF65-F5344CB8AC3E}">
        <p14:creationId xmlns:p14="http://schemas.microsoft.com/office/powerpoint/2010/main" val="387634674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740F603D-B53F-45A0-A95D-4B5E440AAFEB}"/>
              </a:ext>
            </a:extLst>
          </p:cNvPr>
          <p:cNvSpPr>
            <a:spLocks noGrp="1"/>
          </p:cNvSpPr>
          <p:nvPr>
            <p:ph type="title"/>
          </p:nvPr>
        </p:nvSpPr>
        <p:spPr>
          <a:xfrm>
            <a:off x="839788" y="365125"/>
            <a:ext cx="10515600" cy="1325563"/>
          </a:xfrm>
        </p:spPr>
        <p:txBody>
          <a:bodyPr/>
          <a:lstStyle/>
          <a:p>
            <a:r>
              <a:rPr lang="fr-FR"/>
              <a:t>Modifiez le style du titre</a:t>
            </a:r>
            <a:endParaRPr lang="en-US"/>
          </a:p>
        </p:txBody>
      </p:sp>
      <p:sp>
        <p:nvSpPr>
          <p:cNvPr id="3" name="Espace réservé du texte 2">
            <a:extLst>
              <a:ext uri="{FF2B5EF4-FFF2-40B4-BE49-F238E27FC236}">
                <a16:creationId xmlns:a16="http://schemas.microsoft.com/office/drawing/2014/main" id="{80FC1FAA-6367-40A1-8D67-A4A41D9FD661}"/>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4" name="Espace réservé du contenu 3">
            <a:extLst>
              <a:ext uri="{FF2B5EF4-FFF2-40B4-BE49-F238E27FC236}">
                <a16:creationId xmlns:a16="http://schemas.microsoft.com/office/drawing/2014/main" id="{5F420D17-D1CC-4FDA-BDAC-FF2E6A588DDB}"/>
              </a:ext>
            </a:extLst>
          </p:cNvPr>
          <p:cNvSpPr>
            <a:spLocks noGrp="1"/>
          </p:cNvSpPr>
          <p:nvPr>
            <p:ph sz="half" idx="2"/>
          </p:nvPr>
        </p:nvSpPr>
        <p:spPr>
          <a:xfrm>
            <a:off x="839788" y="2505075"/>
            <a:ext cx="5157787" cy="368458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a:p>
        </p:txBody>
      </p:sp>
      <p:sp>
        <p:nvSpPr>
          <p:cNvPr id="5" name="Espace réservé du texte 4">
            <a:extLst>
              <a:ext uri="{FF2B5EF4-FFF2-40B4-BE49-F238E27FC236}">
                <a16:creationId xmlns:a16="http://schemas.microsoft.com/office/drawing/2014/main" id="{23C32986-DE92-4345-962D-F6DA74D17F5D}"/>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6" name="Espace réservé du contenu 5">
            <a:extLst>
              <a:ext uri="{FF2B5EF4-FFF2-40B4-BE49-F238E27FC236}">
                <a16:creationId xmlns:a16="http://schemas.microsoft.com/office/drawing/2014/main" id="{B882C0EB-027E-4075-8F34-1B45295BB4A4}"/>
              </a:ext>
            </a:extLst>
          </p:cNvPr>
          <p:cNvSpPr>
            <a:spLocks noGrp="1"/>
          </p:cNvSpPr>
          <p:nvPr>
            <p:ph sz="quarter" idx="4"/>
          </p:nvPr>
        </p:nvSpPr>
        <p:spPr>
          <a:xfrm>
            <a:off x="6172200" y="2505075"/>
            <a:ext cx="5183188" cy="368458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a:p>
        </p:txBody>
      </p:sp>
      <p:sp>
        <p:nvSpPr>
          <p:cNvPr id="7" name="Espace réservé de la date 6">
            <a:extLst>
              <a:ext uri="{FF2B5EF4-FFF2-40B4-BE49-F238E27FC236}">
                <a16:creationId xmlns:a16="http://schemas.microsoft.com/office/drawing/2014/main" id="{1F532108-A605-4650-A008-DCFA7EDB648A}"/>
              </a:ext>
            </a:extLst>
          </p:cNvPr>
          <p:cNvSpPr>
            <a:spLocks noGrp="1"/>
          </p:cNvSpPr>
          <p:nvPr>
            <p:ph type="dt" sz="half" idx="10"/>
          </p:nvPr>
        </p:nvSpPr>
        <p:spPr/>
        <p:txBody>
          <a:bodyPr/>
          <a:lstStyle/>
          <a:p>
            <a:fld id="{7E5A7ABB-BBA9-4777-B38A-AC4AFBFD592B}" type="datetimeFigureOut">
              <a:rPr lang="en-US" smtClean="0"/>
              <a:t>2/9/2022</a:t>
            </a:fld>
            <a:endParaRPr lang="en-US"/>
          </a:p>
        </p:txBody>
      </p:sp>
      <p:sp>
        <p:nvSpPr>
          <p:cNvPr id="8" name="Espace réservé du pied de page 7">
            <a:extLst>
              <a:ext uri="{FF2B5EF4-FFF2-40B4-BE49-F238E27FC236}">
                <a16:creationId xmlns:a16="http://schemas.microsoft.com/office/drawing/2014/main" id="{33BC0314-2C4E-4172-8480-BF4FDDCB1A92}"/>
              </a:ext>
            </a:extLst>
          </p:cNvPr>
          <p:cNvSpPr>
            <a:spLocks noGrp="1"/>
          </p:cNvSpPr>
          <p:nvPr>
            <p:ph type="ftr" sz="quarter" idx="11"/>
          </p:nvPr>
        </p:nvSpPr>
        <p:spPr/>
        <p:txBody>
          <a:bodyPr/>
          <a:lstStyle/>
          <a:p>
            <a:endParaRPr lang="en-US"/>
          </a:p>
        </p:txBody>
      </p:sp>
      <p:sp>
        <p:nvSpPr>
          <p:cNvPr id="9" name="Espace réservé du numéro de diapositive 8">
            <a:extLst>
              <a:ext uri="{FF2B5EF4-FFF2-40B4-BE49-F238E27FC236}">
                <a16:creationId xmlns:a16="http://schemas.microsoft.com/office/drawing/2014/main" id="{08A972AB-108D-4048-96AD-2791D182A03C}"/>
              </a:ext>
            </a:extLst>
          </p:cNvPr>
          <p:cNvSpPr>
            <a:spLocks noGrp="1"/>
          </p:cNvSpPr>
          <p:nvPr>
            <p:ph type="sldNum" sz="quarter" idx="12"/>
          </p:nvPr>
        </p:nvSpPr>
        <p:spPr/>
        <p:txBody>
          <a:bodyPr/>
          <a:lstStyle/>
          <a:p>
            <a:fld id="{2C0DF3AC-012D-4A4C-B725-980E8F2669CC}" type="slidenum">
              <a:rPr lang="en-US" smtClean="0"/>
              <a:t>‹N°›</a:t>
            </a:fld>
            <a:endParaRPr lang="en-US"/>
          </a:p>
        </p:txBody>
      </p:sp>
    </p:spTree>
    <p:extLst>
      <p:ext uri="{BB962C8B-B14F-4D97-AF65-F5344CB8AC3E}">
        <p14:creationId xmlns:p14="http://schemas.microsoft.com/office/powerpoint/2010/main" val="340626506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68D78CBD-4078-4B1C-B5C1-04FFC9FC94B0}"/>
              </a:ext>
            </a:extLst>
          </p:cNvPr>
          <p:cNvSpPr>
            <a:spLocks noGrp="1"/>
          </p:cNvSpPr>
          <p:nvPr>
            <p:ph type="title"/>
          </p:nvPr>
        </p:nvSpPr>
        <p:spPr/>
        <p:txBody>
          <a:bodyPr/>
          <a:lstStyle/>
          <a:p>
            <a:r>
              <a:rPr lang="fr-FR"/>
              <a:t>Modifiez le style du titre</a:t>
            </a:r>
            <a:endParaRPr lang="en-US"/>
          </a:p>
        </p:txBody>
      </p:sp>
      <p:sp>
        <p:nvSpPr>
          <p:cNvPr id="3" name="Espace réservé de la date 2">
            <a:extLst>
              <a:ext uri="{FF2B5EF4-FFF2-40B4-BE49-F238E27FC236}">
                <a16:creationId xmlns:a16="http://schemas.microsoft.com/office/drawing/2014/main" id="{3ABED167-382A-47AC-94FB-644D03CD1C6D}"/>
              </a:ext>
            </a:extLst>
          </p:cNvPr>
          <p:cNvSpPr>
            <a:spLocks noGrp="1"/>
          </p:cNvSpPr>
          <p:nvPr>
            <p:ph type="dt" sz="half" idx="10"/>
          </p:nvPr>
        </p:nvSpPr>
        <p:spPr/>
        <p:txBody>
          <a:bodyPr/>
          <a:lstStyle/>
          <a:p>
            <a:fld id="{7E5A7ABB-BBA9-4777-B38A-AC4AFBFD592B}" type="datetimeFigureOut">
              <a:rPr lang="en-US" smtClean="0"/>
              <a:t>2/9/2022</a:t>
            </a:fld>
            <a:endParaRPr lang="en-US"/>
          </a:p>
        </p:txBody>
      </p:sp>
      <p:sp>
        <p:nvSpPr>
          <p:cNvPr id="4" name="Espace réservé du pied de page 3">
            <a:extLst>
              <a:ext uri="{FF2B5EF4-FFF2-40B4-BE49-F238E27FC236}">
                <a16:creationId xmlns:a16="http://schemas.microsoft.com/office/drawing/2014/main" id="{BD793478-8D39-4DA2-94C7-214A33EAFE60}"/>
              </a:ext>
            </a:extLst>
          </p:cNvPr>
          <p:cNvSpPr>
            <a:spLocks noGrp="1"/>
          </p:cNvSpPr>
          <p:nvPr>
            <p:ph type="ftr" sz="quarter" idx="11"/>
          </p:nvPr>
        </p:nvSpPr>
        <p:spPr/>
        <p:txBody>
          <a:bodyPr/>
          <a:lstStyle/>
          <a:p>
            <a:endParaRPr lang="en-US"/>
          </a:p>
        </p:txBody>
      </p:sp>
      <p:sp>
        <p:nvSpPr>
          <p:cNvPr id="5" name="Espace réservé du numéro de diapositive 4">
            <a:extLst>
              <a:ext uri="{FF2B5EF4-FFF2-40B4-BE49-F238E27FC236}">
                <a16:creationId xmlns:a16="http://schemas.microsoft.com/office/drawing/2014/main" id="{3F42C224-8A57-47CB-B91F-0C0D1E203E1D}"/>
              </a:ext>
            </a:extLst>
          </p:cNvPr>
          <p:cNvSpPr>
            <a:spLocks noGrp="1"/>
          </p:cNvSpPr>
          <p:nvPr>
            <p:ph type="sldNum" sz="quarter" idx="12"/>
          </p:nvPr>
        </p:nvSpPr>
        <p:spPr/>
        <p:txBody>
          <a:bodyPr/>
          <a:lstStyle/>
          <a:p>
            <a:fld id="{2C0DF3AC-012D-4A4C-B725-980E8F2669CC}" type="slidenum">
              <a:rPr lang="en-US" smtClean="0"/>
              <a:t>‹N°›</a:t>
            </a:fld>
            <a:endParaRPr lang="en-US"/>
          </a:p>
        </p:txBody>
      </p:sp>
    </p:spTree>
    <p:extLst>
      <p:ext uri="{BB962C8B-B14F-4D97-AF65-F5344CB8AC3E}">
        <p14:creationId xmlns:p14="http://schemas.microsoft.com/office/powerpoint/2010/main" val="376084332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a:extLst>
              <a:ext uri="{FF2B5EF4-FFF2-40B4-BE49-F238E27FC236}">
                <a16:creationId xmlns:a16="http://schemas.microsoft.com/office/drawing/2014/main" id="{AF81C91B-BCD8-4EE3-B2E2-2C444F65C9CD}"/>
              </a:ext>
            </a:extLst>
          </p:cNvPr>
          <p:cNvSpPr>
            <a:spLocks noGrp="1"/>
          </p:cNvSpPr>
          <p:nvPr>
            <p:ph type="dt" sz="half" idx="10"/>
          </p:nvPr>
        </p:nvSpPr>
        <p:spPr/>
        <p:txBody>
          <a:bodyPr/>
          <a:lstStyle/>
          <a:p>
            <a:fld id="{7E5A7ABB-BBA9-4777-B38A-AC4AFBFD592B}" type="datetimeFigureOut">
              <a:rPr lang="en-US" smtClean="0"/>
              <a:t>2/9/2022</a:t>
            </a:fld>
            <a:endParaRPr lang="en-US"/>
          </a:p>
        </p:txBody>
      </p:sp>
      <p:sp>
        <p:nvSpPr>
          <p:cNvPr id="3" name="Espace réservé du pied de page 2">
            <a:extLst>
              <a:ext uri="{FF2B5EF4-FFF2-40B4-BE49-F238E27FC236}">
                <a16:creationId xmlns:a16="http://schemas.microsoft.com/office/drawing/2014/main" id="{9F0064DE-8D07-4A27-88CE-962A9597B88D}"/>
              </a:ext>
            </a:extLst>
          </p:cNvPr>
          <p:cNvSpPr>
            <a:spLocks noGrp="1"/>
          </p:cNvSpPr>
          <p:nvPr>
            <p:ph type="ftr" sz="quarter" idx="11"/>
          </p:nvPr>
        </p:nvSpPr>
        <p:spPr/>
        <p:txBody>
          <a:bodyPr/>
          <a:lstStyle/>
          <a:p>
            <a:endParaRPr lang="en-US"/>
          </a:p>
        </p:txBody>
      </p:sp>
      <p:sp>
        <p:nvSpPr>
          <p:cNvPr id="4" name="Espace réservé du numéro de diapositive 3">
            <a:extLst>
              <a:ext uri="{FF2B5EF4-FFF2-40B4-BE49-F238E27FC236}">
                <a16:creationId xmlns:a16="http://schemas.microsoft.com/office/drawing/2014/main" id="{8D77D1FC-B774-438A-BF37-0EE67897E0DE}"/>
              </a:ext>
            </a:extLst>
          </p:cNvPr>
          <p:cNvSpPr>
            <a:spLocks noGrp="1"/>
          </p:cNvSpPr>
          <p:nvPr>
            <p:ph type="sldNum" sz="quarter" idx="12"/>
          </p:nvPr>
        </p:nvSpPr>
        <p:spPr/>
        <p:txBody>
          <a:bodyPr/>
          <a:lstStyle/>
          <a:p>
            <a:fld id="{2C0DF3AC-012D-4A4C-B725-980E8F2669CC}" type="slidenum">
              <a:rPr lang="en-US" smtClean="0"/>
              <a:t>‹N°›</a:t>
            </a:fld>
            <a:endParaRPr lang="en-US"/>
          </a:p>
        </p:txBody>
      </p:sp>
    </p:spTree>
    <p:extLst>
      <p:ext uri="{BB962C8B-B14F-4D97-AF65-F5344CB8AC3E}">
        <p14:creationId xmlns:p14="http://schemas.microsoft.com/office/powerpoint/2010/main" val="16224321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Content Placeholder 2"/>
          <p:cNvSpPr>
            <a:spLocks noGrp="1"/>
          </p:cNvSpPr>
          <p:nvPr>
            <p:ph idx="1"/>
          </p:nvPr>
        </p:nvSpPr>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p>
            <a:fld id="{5586B75A-687E-405C-8A0B-8D00578BA2C3}" type="datetimeFigureOut">
              <a:rPr lang="en-US" dirty="0"/>
              <a:pPr/>
              <a:t>2/9/2022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pPr/>
              <a:t>‹N°›</a:t>
            </a:fld>
            <a:endParaRPr lang="en-US" dirty="0"/>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99486BCE-BC4F-460C-BD3A-968AC8520123}"/>
              </a:ext>
            </a:extLst>
          </p:cNvPr>
          <p:cNvSpPr>
            <a:spLocks noGrp="1"/>
          </p:cNvSpPr>
          <p:nvPr>
            <p:ph type="title"/>
          </p:nvPr>
        </p:nvSpPr>
        <p:spPr>
          <a:xfrm>
            <a:off x="839788" y="457200"/>
            <a:ext cx="3932237" cy="1600200"/>
          </a:xfrm>
        </p:spPr>
        <p:txBody>
          <a:bodyPr anchor="b"/>
          <a:lstStyle>
            <a:lvl1pPr>
              <a:defRPr sz="3200"/>
            </a:lvl1pPr>
          </a:lstStyle>
          <a:p>
            <a:r>
              <a:rPr lang="fr-FR"/>
              <a:t>Modifiez le style du titre</a:t>
            </a:r>
            <a:endParaRPr lang="en-US"/>
          </a:p>
        </p:txBody>
      </p:sp>
      <p:sp>
        <p:nvSpPr>
          <p:cNvPr id="3" name="Espace réservé du contenu 2">
            <a:extLst>
              <a:ext uri="{FF2B5EF4-FFF2-40B4-BE49-F238E27FC236}">
                <a16:creationId xmlns:a16="http://schemas.microsoft.com/office/drawing/2014/main" id="{87356C68-39AC-43FD-95DC-22B7977471D7}"/>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a:p>
        </p:txBody>
      </p:sp>
      <p:sp>
        <p:nvSpPr>
          <p:cNvPr id="4" name="Espace réservé du texte 3">
            <a:extLst>
              <a:ext uri="{FF2B5EF4-FFF2-40B4-BE49-F238E27FC236}">
                <a16:creationId xmlns:a16="http://schemas.microsoft.com/office/drawing/2014/main" id="{87B56DB9-939A-4E2F-8496-EEC5318F92E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Cliquez pour modifier les styles du texte du masque</a:t>
            </a:r>
          </a:p>
        </p:txBody>
      </p:sp>
      <p:sp>
        <p:nvSpPr>
          <p:cNvPr id="5" name="Espace réservé de la date 4">
            <a:extLst>
              <a:ext uri="{FF2B5EF4-FFF2-40B4-BE49-F238E27FC236}">
                <a16:creationId xmlns:a16="http://schemas.microsoft.com/office/drawing/2014/main" id="{6AD699BC-EDC5-46D4-984B-00DF755E1810}"/>
              </a:ext>
            </a:extLst>
          </p:cNvPr>
          <p:cNvSpPr>
            <a:spLocks noGrp="1"/>
          </p:cNvSpPr>
          <p:nvPr>
            <p:ph type="dt" sz="half" idx="10"/>
          </p:nvPr>
        </p:nvSpPr>
        <p:spPr/>
        <p:txBody>
          <a:bodyPr/>
          <a:lstStyle/>
          <a:p>
            <a:fld id="{7E5A7ABB-BBA9-4777-B38A-AC4AFBFD592B}" type="datetimeFigureOut">
              <a:rPr lang="en-US" smtClean="0"/>
              <a:t>2/9/2022</a:t>
            </a:fld>
            <a:endParaRPr lang="en-US"/>
          </a:p>
        </p:txBody>
      </p:sp>
      <p:sp>
        <p:nvSpPr>
          <p:cNvPr id="6" name="Espace réservé du pied de page 5">
            <a:extLst>
              <a:ext uri="{FF2B5EF4-FFF2-40B4-BE49-F238E27FC236}">
                <a16:creationId xmlns:a16="http://schemas.microsoft.com/office/drawing/2014/main" id="{57C763ED-B7E1-428B-A686-CF5E31D1A4E0}"/>
              </a:ext>
            </a:extLst>
          </p:cNvPr>
          <p:cNvSpPr>
            <a:spLocks noGrp="1"/>
          </p:cNvSpPr>
          <p:nvPr>
            <p:ph type="ftr" sz="quarter" idx="11"/>
          </p:nvPr>
        </p:nvSpPr>
        <p:spPr/>
        <p:txBody>
          <a:bodyPr/>
          <a:lstStyle/>
          <a:p>
            <a:endParaRPr lang="en-US"/>
          </a:p>
        </p:txBody>
      </p:sp>
      <p:sp>
        <p:nvSpPr>
          <p:cNvPr id="7" name="Espace réservé du numéro de diapositive 6">
            <a:extLst>
              <a:ext uri="{FF2B5EF4-FFF2-40B4-BE49-F238E27FC236}">
                <a16:creationId xmlns:a16="http://schemas.microsoft.com/office/drawing/2014/main" id="{1180DD74-E69D-40B8-B0B8-E98E24C6A86B}"/>
              </a:ext>
            </a:extLst>
          </p:cNvPr>
          <p:cNvSpPr>
            <a:spLocks noGrp="1"/>
          </p:cNvSpPr>
          <p:nvPr>
            <p:ph type="sldNum" sz="quarter" idx="12"/>
          </p:nvPr>
        </p:nvSpPr>
        <p:spPr/>
        <p:txBody>
          <a:bodyPr/>
          <a:lstStyle/>
          <a:p>
            <a:fld id="{2C0DF3AC-012D-4A4C-B725-980E8F2669CC}" type="slidenum">
              <a:rPr lang="en-US" smtClean="0"/>
              <a:t>‹N°›</a:t>
            </a:fld>
            <a:endParaRPr lang="en-US"/>
          </a:p>
        </p:txBody>
      </p:sp>
    </p:spTree>
    <p:extLst>
      <p:ext uri="{BB962C8B-B14F-4D97-AF65-F5344CB8AC3E}">
        <p14:creationId xmlns:p14="http://schemas.microsoft.com/office/powerpoint/2010/main" val="73321490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A9C4E691-1D6E-429F-8487-90341A15FD23}"/>
              </a:ext>
            </a:extLst>
          </p:cNvPr>
          <p:cNvSpPr>
            <a:spLocks noGrp="1"/>
          </p:cNvSpPr>
          <p:nvPr>
            <p:ph type="title"/>
          </p:nvPr>
        </p:nvSpPr>
        <p:spPr>
          <a:xfrm>
            <a:off x="839788" y="457200"/>
            <a:ext cx="3932237" cy="1600200"/>
          </a:xfrm>
        </p:spPr>
        <p:txBody>
          <a:bodyPr anchor="b"/>
          <a:lstStyle>
            <a:lvl1pPr>
              <a:defRPr sz="3200"/>
            </a:lvl1pPr>
          </a:lstStyle>
          <a:p>
            <a:r>
              <a:rPr lang="fr-FR"/>
              <a:t>Modifiez le style du titre</a:t>
            </a:r>
            <a:endParaRPr lang="en-US"/>
          </a:p>
        </p:txBody>
      </p:sp>
      <p:sp>
        <p:nvSpPr>
          <p:cNvPr id="3" name="Espace réservé pour une image  2">
            <a:extLst>
              <a:ext uri="{FF2B5EF4-FFF2-40B4-BE49-F238E27FC236}">
                <a16:creationId xmlns:a16="http://schemas.microsoft.com/office/drawing/2014/main" id="{9CBAC95C-9881-4899-B57F-03104CC96847}"/>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Espace réservé du texte 3">
            <a:extLst>
              <a:ext uri="{FF2B5EF4-FFF2-40B4-BE49-F238E27FC236}">
                <a16:creationId xmlns:a16="http://schemas.microsoft.com/office/drawing/2014/main" id="{5EAD884B-675F-49B9-A7A4-732EC27CD3D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Cliquez pour modifier les styles du texte du masque</a:t>
            </a:r>
          </a:p>
        </p:txBody>
      </p:sp>
      <p:sp>
        <p:nvSpPr>
          <p:cNvPr id="5" name="Espace réservé de la date 4">
            <a:extLst>
              <a:ext uri="{FF2B5EF4-FFF2-40B4-BE49-F238E27FC236}">
                <a16:creationId xmlns:a16="http://schemas.microsoft.com/office/drawing/2014/main" id="{F6BAE99B-174C-4CCB-BB27-72A067853540}"/>
              </a:ext>
            </a:extLst>
          </p:cNvPr>
          <p:cNvSpPr>
            <a:spLocks noGrp="1"/>
          </p:cNvSpPr>
          <p:nvPr>
            <p:ph type="dt" sz="half" idx="10"/>
          </p:nvPr>
        </p:nvSpPr>
        <p:spPr/>
        <p:txBody>
          <a:bodyPr/>
          <a:lstStyle/>
          <a:p>
            <a:fld id="{7E5A7ABB-BBA9-4777-B38A-AC4AFBFD592B}" type="datetimeFigureOut">
              <a:rPr lang="en-US" smtClean="0"/>
              <a:t>2/9/2022</a:t>
            </a:fld>
            <a:endParaRPr lang="en-US"/>
          </a:p>
        </p:txBody>
      </p:sp>
      <p:sp>
        <p:nvSpPr>
          <p:cNvPr id="6" name="Espace réservé du pied de page 5">
            <a:extLst>
              <a:ext uri="{FF2B5EF4-FFF2-40B4-BE49-F238E27FC236}">
                <a16:creationId xmlns:a16="http://schemas.microsoft.com/office/drawing/2014/main" id="{6D6F0FE2-D245-4DF5-8785-15505931A023}"/>
              </a:ext>
            </a:extLst>
          </p:cNvPr>
          <p:cNvSpPr>
            <a:spLocks noGrp="1"/>
          </p:cNvSpPr>
          <p:nvPr>
            <p:ph type="ftr" sz="quarter" idx="11"/>
          </p:nvPr>
        </p:nvSpPr>
        <p:spPr/>
        <p:txBody>
          <a:bodyPr/>
          <a:lstStyle/>
          <a:p>
            <a:endParaRPr lang="en-US"/>
          </a:p>
        </p:txBody>
      </p:sp>
      <p:sp>
        <p:nvSpPr>
          <p:cNvPr id="7" name="Espace réservé du numéro de diapositive 6">
            <a:extLst>
              <a:ext uri="{FF2B5EF4-FFF2-40B4-BE49-F238E27FC236}">
                <a16:creationId xmlns:a16="http://schemas.microsoft.com/office/drawing/2014/main" id="{8E12E705-A102-40FE-9415-1DE65B38DF6F}"/>
              </a:ext>
            </a:extLst>
          </p:cNvPr>
          <p:cNvSpPr>
            <a:spLocks noGrp="1"/>
          </p:cNvSpPr>
          <p:nvPr>
            <p:ph type="sldNum" sz="quarter" idx="12"/>
          </p:nvPr>
        </p:nvSpPr>
        <p:spPr/>
        <p:txBody>
          <a:bodyPr/>
          <a:lstStyle/>
          <a:p>
            <a:fld id="{2C0DF3AC-012D-4A4C-B725-980E8F2669CC}" type="slidenum">
              <a:rPr lang="en-US" smtClean="0"/>
              <a:t>‹N°›</a:t>
            </a:fld>
            <a:endParaRPr lang="en-US"/>
          </a:p>
        </p:txBody>
      </p:sp>
    </p:spTree>
    <p:extLst>
      <p:ext uri="{BB962C8B-B14F-4D97-AF65-F5344CB8AC3E}">
        <p14:creationId xmlns:p14="http://schemas.microsoft.com/office/powerpoint/2010/main" val="288477281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E9D2FAB1-A140-446F-9B64-770DA84986AD}"/>
              </a:ext>
            </a:extLst>
          </p:cNvPr>
          <p:cNvSpPr>
            <a:spLocks noGrp="1"/>
          </p:cNvSpPr>
          <p:nvPr>
            <p:ph type="title"/>
          </p:nvPr>
        </p:nvSpPr>
        <p:spPr/>
        <p:txBody>
          <a:bodyPr/>
          <a:lstStyle/>
          <a:p>
            <a:r>
              <a:rPr lang="fr-FR"/>
              <a:t>Modifiez le style du titre</a:t>
            </a:r>
            <a:endParaRPr lang="en-US"/>
          </a:p>
        </p:txBody>
      </p:sp>
      <p:sp>
        <p:nvSpPr>
          <p:cNvPr id="3" name="Espace réservé du texte vertical 2">
            <a:extLst>
              <a:ext uri="{FF2B5EF4-FFF2-40B4-BE49-F238E27FC236}">
                <a16:creationId xmlns:a16="http://schemas.microsoft.com/office/drawing/2014/main" id="{9B46DB71-EB7F-4AF5-9C2B-CA6C6B6D0034}"/>
              </a:ext>
            </a:extLst>
          </p:cNvPr>
          <p:cNvSpPr>
            <a:spLocks noGrp="1"/>
          </p:cNvSpPr>
          <p:nvPr>
            <p:ph type="body" orient="vert" idx="1"/>
          </p:nvPr>
        </p:nvSpPr>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a:p>
        </p:txBody>
      </p:sp>
      <p:sp>
        <p:nvSpPr>
          <p:cNvPr id="4" name="Espace réservé de la date 3">
            <a:extLst>
              <a:ext uri="{FF2B5EF4-FFF2-40B4-BE49-F238E27FC236}">
                <a16:creationId xmlns:a16="http://schemas.microsoft.com/office/drawing/2014/main" id="{5BAC01FA-D7CC-4C11-9A5C-D32318A24F57}"/>
              </a:ext>
            </a:extLst>
          </p:cNvPr>
          <p:cNvSpPr>
            <a:spLocks noGrp="1"/>
          </p:cNvSpPr>
          <p:nvPr>
            <p:ph type="dt" sz="half" idx="10"/>
          </p:nvPr>
        </p:nvSpPr>
        <p:spPr/>
        <p:txBody>
          <a:bodyPr/>
          <a:lstStyle/>
          <a:p>
            <a:fld id="{7E5A7ABB-BBA9-4777-B38A-AC4AFBFD592B}" type="datetimeFigureOut">
              <a:rPr lang="en-US" smtClean="0"/>
              <a:t>2/9/2022</a:t>
            </a:fld>
            <a:endParaRPr lang="en-US"/>
          </a:p>
        </p:txBody>
      </p:sp>
      <p:sp>
        <p:nvSpPr>
          <p:cNvPr id="5" name="Espace réservé du pied de page 4">
            <a:extLst>
              <a:ext uri="{FF2B5EF4-FFF2-40B4-BE49-F238E27FC236}">
                <a16:creationId xmlns:a16="http://schemas.microsoft.com/office/drawing/2014/main" id="{31812741-FBDC-4B5D-8B5E-2CA63D6951A2}"/>
              </a:ext>
            </a:extLst>
          </p:cNvPr>
          <p:cNvSpPr>
            <a:spLocks noGrp="1"/>
          </p:cNvSpPr>
          <p:nvPr>
            <p:ph type="ftr" sz="quarter" idx="11"/>
          </p:nvPr>
        </p:nvSpPr>
        <p:spPr/>
        <p:txBody>
          <a:bodyPr/>
          <a:lstStyle/>
          <a:p>
            <a:endParaRPr lang="en-US"/>
          </a:p>
        </p:txBody>
      </p:sp>
      <p:sp>
        <p:nvSpPr>
          <p:cNvPr id="6" name="Espace réservé du numéro de diapositive 5">
            <a:extLst>
              <a:ext uri="{FF2B5EF4-FFF2-40B4-BE49-F238E27FC236}">
                <a16:creationId xmlns:a16="http://schemas.microsoft.com/office/drawing/2014/main" id="{62600116-CC64-442D-9D93-16C452B80ED8}"/>
              </a:ext>
            </a:extLst>
          </p:cNvPr>
          <p:cNvSpPr>
            <a:spLocks noGrp="1"/>
          </p:cNvSpPr>
          <p:nvPr>
            <p:ph type="sldNum" sz="quarter" idx="12"/>
          </p:nvPr>
        </p:nvSpPr>
        <p:spPr/>
        <p:txBody>
          <a:bodyPr/>
          <a:lstStyle/>
          <a:p>
            <a:fld id="{2C0DF3AC-012D-4A4C-B725-980E8F2669CC}" type="slidenum">
              <a:rPr lang="en-US" smtClean="0"/>
              <a:t>‹N°›</a:t>
            </a:fld>
            <a:endParaRPr lang="en-US"/>
          </a:p>
        </p:txBody>
      </p:sp>
    </p:spTree>
    <p:extLst>
      <p:ext uri="{BB962C8B-B14F-4D97-AF65-F5344CB8AC3E}">
        <p14:creationId xmlns:p14="http://schemas.microsoft.com/office/powerpoint/2010/main" val="199903718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a:extLst>
              <a:ext uri="{FF2B5EF4-FFF2-40B4-BE49-F238E27FC236}">
                <a16:creationId xmlns:a16="http://schemas.microsoft.com/office/drawing/2014/main" id="{4677203F-9978-4E82-9C8F-800D96717156}"/>
              </a:ext>
            </a:extLst>
          </p:cNvPr>
          <p:cNvSpPr>
            <a:spLocks noGrp="1"/>
          </p:cNvSpPr>
          <p:nvPr>
            <p:ph type="title" orient="vert"/>
          </p:nvPr>
        </p:nvSpPr>
        <p:spPr>
          <a:xfrm>
            <a:off x="8724900" y="365125"/>
            <a:ext cx="2628900" cy="5811838"/>
          </a:xfrm>
        </p:spPr>
        <p:txBody>
          <a:bodyPr vert="eaVert"/>
          <a:lstStyle/>
          <a:p>
            <a:r>
              <a:rPr lang="fr-FR"/>
              <a:t>Modifiez le style du titre</a:t>
            </a:r>
            <a:endParaRPr lang="en-US"/>
          </a:p>
        </p:txBody>
      </p:sp>
      <p:sp>
        <p:nvSpPr>
          <p:cNvPr id="3" name="Espace réservé du texte vertical 2">
            <a:extLst>
              <a:ext uri="{FF2B5EF4-FFF2-40B4-BE49-F238E27FC236}">
                <a16:creationId xmlns:a16="http://schemas.microsoft.com/office/drawing/2014/main" id="{557BDA9F-B767-43DB-89C0-885FE3C7F35A}"/>
              </a:ext>
            </a:extLst>
          </p:cNvPr>
          <p:cNvSpPr>
            <a:spLocks noGrp="1"/>
          </p:cNvSpPr>
          <p:nvPr>
            <p:ph type="body" orient="vert" idx="1"/>
          </p:nvPr>
        </p:nvSpPr>
        <p:spPr>
          <a:xfrm>
            <a:off x="838200" y="365125"/>
            <a:ext cx="7734300" cy="5811838"/>
          </a:xfrm>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a:p>
        </p:txBody>
      </p:sp>
      <p:sp>
        <p:nvSpPr>
          <p:cNvPr id="4" name="Espace réservé de la date 3">
            <a:extLst>
              <a:ext uri="{FF2B5EF4-FFF2-40B4-BE49-F238E27FC236}">
                <a16:creationId xmlns:a16="http://schemas.microsoft.com/office/drawing/2014/main" id="{3F38A2E9-939F-4B4B-87B0-84E4429F1AE6}"/>
              </a:ext>
            </a:extLst>
          </p:cNvPr>
          <p:cNvSpPr>
            <a:spLocks noGrp="1"/>
          </p:cNvSpPr>
          <p:nvPr>
            <p:ph type="dt" sz="half" idx="10"/>
          </p:nvPr>
        </p:nvSpPr>
        <p:spPr/>
        <p:txBody>
          <a:bodyPr/>
          <a:lstStyle/>
          <a:p>
            <a:fld id="{7E5A7ABB-BBA9-4777-B38A-AC4AFBFD592B}" type="datetimeFigureOut">
              <a:rPr lang="en-US" smtClean="0"/>
              <a:t>2/9/2022</a:t>
            </a:fld>
            <a:endParaRPr lang="en-US"/>
          </a:p>
        </p:txBody>
      </p:sp>
      <p:sp>
        <p:nvSpPr>
          <p:cNvPr id="5" name="Espace réservé du pied de page 4">
            <a:extLst>
              <a:ext uri="{FF2B5EF4-FFF2-40B4-BE49-F238E27FC236}">
                <a16:creationId xmlns:a16="http://schemas.microsoft.com/office/drawing/2014/main" id="{606B8120-2DD2-46B3-8C85-3C6A2709184B}"/>
              </a:ext>
            </a:extLst>
          </p:cNvPr>
          <p:cNvSpPr>
            <a:spLocks noGrp="1"/>
          </p:cNvSpPr>
          <p:nvPr>
            <p:ph type="ftr" sz="quarter" idx="11"/>
          </p:nvPr>
        </p:nvSpPr>
        <p:spPr/>
        <p:txBody>
          <a:bodyPr/>
          <a:lstStyle/>
          <a:p>
            <a:endParaRPr lang="en-US"/>
          </a:p>
        </p:txBody>
      </p:sp>
      <p:sp>
        <p:nvSpPr>
          <p:cNvPr id="6" name="Espace réservé du numéro de diapositive 5">
            <a:extLst>
              <a:ext uri="{FF2B5EF4-FFF2-40B4-BE49-F238E27FC236}">
                <a16:creationId xmlns:a16="http://schemas.microsoft.com/office/drawing/2014/main" id="{F53539E3-E1DD-483F-96F4-9BF108F5327E}"/>
              </a:ext>
            </a:extLst>
          </p:cNvPr>
          <p:cNvSpPr>
            <a:spLocks noGrp="1"/>
          </p:cNvSpPr>
          <p:nvPr>
            <p:ph type="sldNum" sz="quarter" idx="12"/>
          </p:nvPr>
        </p:nvSpPr>
        <p:spPr/>
        <p:txBody>
          <a:bodyPr/>
          <a:lstStyle/>
          <a:p>
            <a:fld id="{2C0DF3AC-012D-4A4C-B725-980E8F2669CC}" type="slidenum">
              <a:rPr lang="en-US" smtClean="0"/>
              <a:t>‹N°›</a:t>
            </a:fld>
            <a:endParaRPr lang="en-US"/>
          </a:p>
        </p:txBody>
      </p:sp>
    </p:spTree>
    <p:extLst>
      <p:ext uri="{BB962C8B-B14F-4D97-AF65-F5344CB8AC3E}">
        <p14:creationId xmlns:p14="http://schemas.microsoft.com/office/powerpoint/2010/main" val="421769137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le 1"/>
          <p:cNvSpPr>
            <a:spLocks noGrp="1"/>
          </p:cNvSpPr>
          <p:nvPr>
            <p:ph type="title"/>
          </p:nvPr>
        </p:nvSpPr>
        <p:spPr>
          <a:xfrm>
            <a:off x="3867912" y="1298448"/>
            <a:ext cx="7315200" cy="3255264"/>
          </a:xfrm>
        </p:spPr>
        <p:txBody>
          <a:bodyPr anchor="b">
            <a:normAutofit/>
          </a:bodyPr>
          <a:lstStyle>
            <a:lvl1pPr>
              <a:defRPr sz="5900" b="0" spc="-100" baseline="0">
                <a:solidFill>
                  <a:schemeClr val="tx1">
                    <a:lumMod val="65000"/>
                    <a:lumOff val="35000"/>
                  </a:schemeClr>
                </a:solidFill>
              </a:defRPr>
            </a:lvl1pPr>
          </a:lstStyle>
          <a:p>
            <a:r>
              <a:rPr lang="fr-FR"/>
              <a:t>Modifiez le style du titre</a:t>
            </a:r>
            <a:endParaRPr lang="en-US" dirty="0"/>
          </a:p>
        </p:txBody>
      </p:sp>
      <p:sp>
        <p:nvSpPr>
          <p:cNvPr id="3" name="Text Placeholder 2"/>
          <p:cNvSpPr>
            <a:spLocks noGrp="1"/>
          </p:cNvSpPr>
          <p:nvPr>
            <p:ph type="body" idx="1"/>
          </p:nvPr>
        </p:nvSpPr>
        <p:spPr>
          <a:xfrm>
            <a:off x="3886200" y="4672584"/>
            <a:ext cx="7315200" cy="914400"/>
          </a:xfrm>
        </p:spPr>
        <p:txBody>
          <a:bodyPr anchor="t">
            <a:normAutofit/>
          </a:bodyPr>
          <a:lstStyle>
            <a:lvl1pPr marL="0" indent="0">
              <a:buNone/>
              <a:defRPr sz="2200" cap="none" spc="0" baseline="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a:t>Cliquez pour modifier les styles du texte du masque</a:t>
            </a:r>
          </a:p>
        </p:txBody>
      </p:sp>
      <p:sp>
        <p:nvSpPr>
          <p:cNvPr id="4" name="Date Placeholder 3"/>
          <p:cNvSpPr>
            <a:spLocks noGrp="1"/>
          </p:cNvSpPr>
          <p:nvPr>
            <p:ph type="dt" sz="half" idx="10"/>
          </p:nvPr>
        </p:nvSpPr>
        <p:spPr/>
        <p:txBody>
          <a:bodyPr/>
          <a:lstStyle/>
          <a:p>
            <a:fld id="{5586B75A-687E-405C-8A0B-8D00578BA2C3}" type="datetimeFigureOut">
              <a:rPr lang="en-US" dirty="0"/>
              <a:pPr/>
              <a:t>2/9/2022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pPr/>
              <a:t>‹N°›</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Content Placeholder 2"/>
          <p:cNvSpPr>
            <a:spLocks noGrp="1"/>
          </p:cNvSpPr>
          <p:nvPr>
            <p:ph sz="half" idx="1"/>
          </p:nvPr>
        </p:nvSpPr>
        <p:spPr>
          <a:xfrm>
            <a:off x="3867912" y="868680"/>
            <a:ext cx="3474720" cy="512064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Content Placeholder 3"/>
          <p:cNvSpPr>
            <a:spLocks noGrp="1"/>
          </p:cNvSpPr>
          <p:nvPr>
            <p:ph sz="half" idx="2"/>
          </p:nvPr>
        </p:nvSpPr>
        <p:spPr>
          <a:xfrm>
            <a:off x="7818120" y="868680"/>
            <a:ext cx="3474720" cy="512064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8" name="Date Placeholder 7"/>
          <p:cNvSpPr>
            <a:spLocks noGrp="1"/>
          </p:cNvSpPr>
          <p:nvPr>
            <p:ph type="dt" sz="half" idx="10"/>
          </p:nvPr>
        </p:nvSpPr>
        <p:spPr/>
        <p:txBody>
          <a:bodyPr/>
          <a:lstStyle/>
          <a:p>
            <a:fld id="{5586B75A-687E-405C-8A0B-8D00578BA2C3}" type="datetimeFigureOut">
              <a:rPr lang="en-US" dirty="0"/>
              <a:pPr/>
              <a:t>2/9/2022</a:t>
            </a:fld>
            <a:endParaRPr lang="en-US" dirty="0"/>
          </a:p>
        </p:txBody>
      </p:sp>
      <p:sp>
        <p:nvSpPr>
          <p:cNvPr id="9" name="Footer Placeholder 8"/>
          <p:cNvSpPr>
            <a:spLocks noGrp="1"/>
          </p:cNvSpPr>
          <p:nvPr>
            <p:ph type="ftr" sz="quarter" idx="11"/>
          </p:nvPr>
        </p:nvSpPr>
        <p:spPr/>
        <p:txBody>
          <a:bodyPr/>
          <a:lstStyle/>
          <a:p>
            <a:endParaRPr lang="en-US" dirty="0"/>
          </a:p>
        </p:txBody>
      </p:sp>
      <p:sp>
        <p:nvSpPr>
          <p:cNvPr id="10" name="Slide Number Placeholder 9"/>
          <p:cNvSpPr>
            <a:spLocks noGrp="1"/>
          </p:cNvSpPr>
          <p:nvPr>
            <p:ph type="sldNum" sz="quarter" idx="12"/>
          </p:nvPr>
        </p:nvSpPr>
        <p:spPr/>
        <p:txBody>
          <a:bodyPr/>
          <a:lstStyle/>
          <a:p>
            <a:fld id="{4FAB73BC-B049-4115-A692-8D63A059BFB8}" type="slidenum">
              <a:rPr lang="en-US" dirty="0"/>
              <a:pPr/>
              <a:t>‹N°›</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fr-FR"/>
              <a:t>Modifiez le style du titre</a:t>
            </a:r>
            <a:endParaRPr lang="en-US" dirty="0"/>
          </a:p>
        </p:txBody>
      </p:sp>
      <p:sp>
        <p:nvSpPr>
          <p:cNvPr id="3" name="Text Placeholder 2"/>
          <p:cNvSpPr>
            <a:spLocks noGrp="1"/>
          </p:cNvSpPr>
          <p:nvPr>
            <p:ph type="body" idx="1"/>
          </p:nvPr>
        </p:nvSpPr>
        <p:spPr>
          <a:xfrm>
            <a:off x="3867912" y="1023586"/>
            <a:ext cx="3474720" cy="807720"/>
          </a:xfrm>
        </p:spPr>
        <p:txBody>
          <a:bodyPr anchor="b">
            <a:normAutofit/>
          </a:bodyPr>
          <a:lstStyle>
            <a:lvl1pPr marL="0" indent="0">
              <a:spcBef>
                <a:spcPts val="0"/>
              </a:spcBef>
              <a:buNone/>
              <a:defRPr sz="2000" b="1">
                <a:solidFill>
                  <a:schemeClr val="tx1">
                    <a:lumMod val="65000"/>
                    <a:lumOff val="3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4" name="Content Placeholder 3"/>
          <p:cNvSpPr>
            <a:spLocks noGrp="1"/>
          </p:cNvSpPr>
          <p:nvPr>
            <p:ph sz="half" idx="2"/>
          </p:nvPr>
        </p:nvSpPr>
        <p:spPr>
          <a:xfrm>
            <a:off x="3867912" y="1930936"/>
            <a:ext cx="3474720" cy="402336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5" name="Text Placeholder 4"/>
          <p:cNvSpPr>
            <a:spLocks noGrp="1"/>
          </p:cNvSpPr>
          <p:nvPr>
            <p:ph type="body" sz="quarter" idx="3"/>
          </p:nvPr>
        </p:nvSpPr>
        <p:spPr>
          <a:xfrm>
            <a:off x="7818463" y="1023586"/>
            <a:ext cx="3474720" cy="813171"/>
          </a:xfrm>
        </p:spPr>
        <p:txBody>
          <a:bodyPr anchor="b">
            <a:normAutofit/>
          </a:bodyPr>
          <a:lstStyle>
            <a:lvl1pPr marL="0" indent="0">
              <a:spcBef>
                <a:spcPts val="0"/>
              </a:spcBef>
              <a:buNone/>
              <a:defRPr sz="2000" b="1">
                <a:solidFill>
                  <a:schemeClr val="tx1">
                    <a:lumMod val="65000"/>
                    <a:lumOff val="3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6" name="Content Placeholder 5"/>
          <p:cNvSpPr>
            <a:spLocks noGrp="1"/>
          </p:cNvSpPr>
          <p:nvPr>
            <p:ph sz="quarter" idx="4"/>
          </p:nvPr>
        </p:nvSpPr>
        <p:spPr>
          <a:xfrm>
            <a:off x="7818463" y="1930936"/>
            <a:ext cx="3474720" cy="402336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2" name="Date Placeholder 1"/>
          <p:cNvSpPr>
            <a:spLocks noGrp="1"/>
          </p:cNvSpPr>
          <p:nvPr>
            <p:ph type="dt" sz="half" idx="10"/>
          </p:nvPr>
        </p:nvSpPr>
        <p:spPr/>
        <p:txBody>
          <a:bodyPr/>
          <a:lstStyle/>
          <a:p>
            <a:fld id="{5586B75A-687E-405C-8A0B-8D00578BA2C3}" type="datetimeFigureOut">
              <a:rPr lang="en-US" dirty="0"/>
              <a:pPr/>
              <a:t>2/9/2022</a:t>
            </a:fld>
            <a:endParaRPr lang="en-US" dirty="0"/>
          </a:p>
        </p:txBody>
      </p:sp>
      <p:sp>
        <p:nvSpPr>
          <p:cNvPr id="11" name="Footer Placeholder 10"/>
          <p:cNvSpPr>
            <a:spLocks noGrp="1"/>
          </p:cNvSpPr>
          <p:nvPr>
            <p:ph type="ftr" sz="quarter" idx="11"/>
          </p:nvPr>
        </p:nvSpPr>
        <p:spPr/>
        <p:txBody>
          <a:bodyPr/>
          <a:lstStyle/>
          <a:p>
            <a:endParaRPr lang="en-US" dirty="0"/>
          </a:p>
        </p:txBody>
      </p:sp>
      <p:sp>
        <p:nvSpPr>
          <p:cNvPr id="12" name="Slide Number Placeholder 11"/>
          <p:cNvSpPr>
            <a:spLocks noGrp="1"/>
          </p:cNvSpPr>
          <p:nvPr>
            <p:ph type="sldNum" sz="quarter" idx="12"/>
          </p:nvPr>
        </p:nvSpPr>
        <p:spPr/>
        <p:txBody>
          <a:bodyPr/>
          <a:lstStyle/>
          <a:p>
            <a:fld id="{4FAB73BC-B049-4115-A692-8D63A059BFB8}" type="slidenum">
              <a:rPr lang="en-US" dirty="0"/>
              <a:pPr/>
              <a:t>‹N°›</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fr-FR"/>
              <a:t>Modifiez le style du titre</a:t>
            </a:r>
            <a:endParaRPr lang="en-US" dirty="0"/>
          </a:p>
        </p:txBody>
      </p:sp>
      <p:sp>
        <p:nvSpPr>
          <p:cNvPr id="2" name="Date Placeholder 1"/>
          <p:cNvSpPr>
            <a:spLocks noGrp="1"/>
          </p:cNvSpPr>
          <p:nvPr>
            <p:ph type="dt" sz="half" idx="10"/>
          </p:nvPr>
        </p:nvSpPr>
        <p:spPr/>
        <p:txBody>
          <a:bodyPr/>
          <a:lstStyle/>
          <a:p>
            <a:fld id="{5586B75A-687E-405C-8A0B-8D00578BA2C3}" type="datetimeFigureOut">
              <a:rPr lang="en-US" dirty="0"/>
              <a:pPr/>
              <a:t>2/9/2022</a:t>
            </a:fld>
            <a:endParaRPr lang="en-US" dirty="0"/>
          </a:p>
        </p:txBody>
      </p:sp>
      <p:sp>
        <p:nvSpPr>
          <p:cNvPr id="7" name="Footer Placeholder 6"/>
          <p:cNvSpPr>
            <a:spLocks noGrp="1"/>
          </p:cNvSpPr>
          <p:nvPr>
            <p:ph type="ftr" sz="quarter" idx="11"/>
          </p:nvPr>
        </p:nvSpPr>
        <p:spPr/>
        <p:txBody>
          <a:bodyPr/>
          <a:lstStyle/>
          <a:p>
            <a:endParaRPr lang="en-US" dirty="0"/>
          </a:p>
        </p:txBody>
      </p:sp>
      <p:sp>
        <p:nvSpPr>
          <p:cNvPr id="8" name="Slide Number Placeholder 7"/>
          <p:cNvSpPr>
            <a:spLocks noGrp="1"/>
          </p:cNvSpPr>
          <p:nvPr>
            <p:ph type="sldNum" sz="quarter" idx="12"/>
          </p:nvPr>
        </p:nvSpPr>
        <p:spPr/>
        <p:txBody>
          <a:bodyPr/>
          <a:lstStyle/>
          <a:p>
            <a:fld id="{4FAB73BC-B049-4115-A692-8D63A059BFB8}" type="slidenum">
              <a:rPr lang="en-US" dirty="0"/>
              <a:pPr/>
              <a:t>‹N°›</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Vide">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5586B75A-687E-405C-8A0B-8D00578BA2C3}" type="datetimeFigureOut">
              <a:rPr lang="en-US" dirty="0"/>
              <a:pPr/>
              <a:t>2/9/2022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dirty="0"/>
              <a:pPr/>
              <a:t>‹N°›</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256032" y="1143000"/>
            <a:ext cx="2834640" cy="2377440"/>
          </a:xfrm>
        </p:spPr>
        <p:txBody>
          <a:bodyPr anchor="b">
            <a:normAutofit/>
          </a:bodyPr>
          <a:lstStyle>
            <a:lvl1pPr>
              <a:defRPr sz="3200" b="0" baseline="0"/>
            </a:lvl1pPr>
          </a:lstStyle>
          <a:p>
            <a:r>
              <a:rPr lang="fr-FR"/>
              <a:t>Modifiez le style du titre</a:t>
            </a:r>
            <a:endParaRPr lang="en-US" dirty="0"/>
          </a:p>
        </p:txBody>
      </p:sp>
      <p:sp>
        <p:nvSpPr>
          <p:cNvPr id="3" name="Content Placeholder 2"/>
          <p:cNvSpPr>
            <a:spLocks noGrp="1"/>
          </p:cNvSpPr>
          <p:nvPr>
            <p:ph idx="1"/>
          </p:nvPr>
        </p:nvSpPr>
        <p:spPr>
          <a:xfrm>
            <a:off x="3867912" y="868680"/>
            <a:ext cx="7315200" cy="512064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Text Placeholder 3"/>
          <p:cNvSpPr>
            <a:spLocks noGrp="1"/>
          </p:cNvSpPr>
          <p:nvPr>
            <p:ph type="body" sz="half" idx="2"/>
          </p:nvPr>
        </p:nvSpPr>
        <p:spPr>
          <a:xfrm>
            <a:off x="256032" y="3494176"/>
            <a:ext cx="2834640" cy="2321990"/>
          </a:xfrm>
        </p:spPr>
        <p:txBody>
          <a:bodyPr anchor="t">
            <a:normAutofit/>
          </a:bodyPr>
          <a:lstStyle>
            <a:lvl1pPr marL="0" indent="0">
              <a:lnSpc>
                <a:spcPct val="100000"/>
              </a:lnSpc>
              <a:buNone/>
              <a:defRPr sz="14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Cliquez pour modifier les styles du texte du masque</a:t>
            </a:r>
          </a:p>
        </p:txBody>
      </p:sp>
      <p:sp>
        <p:nvSpPr>
          <p:cNvPr id="8" name="Date Placeholder 7"/>
          <p:cNvSpPr>
            <a:spLocks noGrp="1"/>
          </p:cNvSpPr>
          <p:nvPr>
            <p:ph type="dt" sz="half" idx="10"/>
          </p:nvPr>
        </p:nvSpPr>
        <p:spPr/>
        <p:txBody>
          <a:bodyPr/>
          <a:lstStyle/>
          <a:p>
            <a:fld id="{5586B75A-687E-405C-8A0B-8D00578BA2C3}" type="datetimeFigureOut">
              <a:rPr lang="en-US" dirty="0"/>
              <a:pPr/>
              <a:t>2/9/2022</a:t>
            </a:fld>
            <a:endParaRPr lang="en-US" dirty="0"/>
          </a:p>
        </p:txBody>
      </p:sp>
      <p:sp>
        <p:nvSpPr>
          <p:cNvPr id="9" name="Footer Placeholder 8"/>
          <p:cNvSpPr>
            <a:spLocks noGrp="1"/>
          </p:cNvSpPr>
          <p:nvPr>
            <p:ph type="ftr" sz="quarter" idx="11"/>
          </p:nvPr>
        </p:nvSpPr>
        <p:spPr/>
        <p:txBody>
          <a:bodyPr/>
          <a:lstStyle/>
          <a:p>
            <a:endParaRPr lang="en-US" dirty="0"/>
          </a:p>
        </p:txBody>
      </p:sp>
      <p:sp>
        <p:nvSpPr>
          <p:cNvPr id="10" name="Slide Number Placeholder 9"/>
          <p:cNvSpPr>
            <a:spLocks noGrp="1"/>
          </p:cNvSpPr>
          <p:nvPr>
            <p:ph type="sldNum" sz="quarter" idx="12"/>
          </p:nvPr>
        </p:nvSpPr>
        <p:spPr/>
        <p:txBody>
          <a:bodyPr/>
          <a:lstStyle/>
          <a:p>
            <a:fld id="{4FAB73BC-B049-4115-A692-8D63A059BFB8}" type="slidenum">
              <a:rPr lang="en-US" dirty="0"/>
              <a:pPr/>
              <a:t>‹N°›</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256032" y="1143000"/>
            <a:ext cx="2834640" cy="2377440"/>
          </a:xfrm>
        </p:spPr>
        <p:txBody>
          <a:bodyPr anchor="b">
            <a:normAutofit/>
          </a:bodyPr>
          <a:lstStyle>
            <a:lvl1pPr>
              <a:defRPr sz="3200" b="0"/>
            </a:lvl1pPr>
          </a:lstStyle>
          <a:p>
            <a:r>
              <a:rPr lang="fr-FR"/>
              <a:t>Modifiez le style du titre</a:t>
            </a:r>
            <a:endParaRPr lang="en-US" dirty="0"/>
          </a:p>
        </p:txBody>
      </p:sp>
      <p:sp>
        <p:nvSpPr>
          <p:cNvPr id="3" name="Picture Placeholder 2"/>
          <p:cNvSpPr>
            <a:spLocks noGrp="1" noChangeAspect="1"/>
          </p:cNvSpPr>
          <p:nvPr>
            <p:ph type="pic" idx="1"/>
          </p:nvPr>
        </p:nvSpPr>
        <p:spPr>
          <a:xfrm>
            <a:off x="3570644" y="767419"/>
            <a:ext cx="8115230" cy="5330952"/>
          </a:xfrm>
          <a:solidFill>
            <a:schemeClr val="bg1">
              <a:lumMod val="75000"/>
            </a:schemeClr>
          </a:solidFill>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fr-FR"/>
              <a:t>Cliquez sur l'icône pour ajouter une image</a:t>
            </a:r>
            <a:endParaRPr lang="en-US" dirty="0"/>
          </a:p>
        </p:txBody>
      </p:sp>
      <p:sp>
        <p:nvSpPr>
          <p:cNvPr id="4" name="Text Placeholder 3"/>
          <p:cNvSpPr>
            <a:spLocks noGrp="1"/>
          </p:cNvSpPr>
          <p:nvPr>
            <p:ph type="body" sz="half" idx="2"/>
          </p:nvPr>
        </p:nvSpPr>
        <p:spPr>
          <a:xfrm>
            <a:off x="256032" y="3493008"/>
            <a:ext cx="2834640" cy="2322576"/>
          </a:xfrm>
        </p:spPr>
        <p:txBody>
          <a:bodyPr anchor="t">
            <a:normAutofit/>
          </a:bodyPr>
          <a:lstStyle>
            <a:lvl1pPr marL="0" indent="0">
              <a:lnSpc>
                <a:spcPct val="100000"/>
              </a:lnSpc>
              <a:buNone/>
              <a:defRPr sz="14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Cliquez pour modifier les styles du texte du masque</a:t>
            </a:r>
          </a:p>
        </p:txBody>
      </p:sp>
      <p:sp>
        <p:nvSpPr>
          <p:cNvPr id="8" name="Date Placeholder 7"/>
          <p:cNvSpPr>
            <a:spLocks noGrp="1"/>
          </p:cNvSpPr>
          <p:nvPr>
            <p:ph type="dt" sz="half" idx="10"/>
          </p:nvPr>
        </p:nvSpPr>
        <p:spPr/>
        <p:txBody>
          <a:bodyPr/>
          <a:lstStyle/>
          <a:p>
            <a:fld id="{5586B75A-687E-405C-8A0B-8D00578BA2C3}" type="datetimeFigureOut">
              <a:rPr lang="en-US" dirty="0"/>
              <a:pPr/>
              <a:t>2/9/2022</a:t>
            </a:fld>
            <a:endParaRPr lang="en-US" dirty="0"/>
          </a:p>
        </p:txBody>
      </p:sp>
      <p:sp>
        <p:nvSpPr>
          <p:cNvPr id="9" name="Footer Placeholder 8"/>
          <p:cNvSpPr>
            <a:spLocks noGrp="1"/>
          </p:cNvSpPr>
          <p:nvPr>
            <p:ph type="ftr" sz="quarter" idx="11"/>
          </p:nvPr>
        </p:nvSpPr>
        <p:spPr>
          <a:xfrm>
            <a:off x="3499101" y="6356350"/>
            <a:ext cx="5911517" cy="365125"/>
          </a:xfrm>
        </p:spPr>
        <p:txBody>
          <a:bodyPr/>
          <a:lstStyle/>
          <a:p>
            <a:endParaRPr lang="en-US" dirty="0"/>
          </a:p>
        </p:txBody>
      </p:sp>
      <p:sp>
        <p:nvSpPr>
          <p:cNvPr id="10" name="Slide Number Placeholder 9"/>
          <p:cNvSpPr>
            <a:spLocks noGrp="1"/>
          </p:cNvSpPr>
          <p:nvPr>
            <p:ph type="sldNum" sz="quarter" idx="12"/>
          </p:nvPr>
        </p:nvSpPr>
        <p:spPr/>
        <p:txBody>
          <a:bodyPr/>
          <a:lstStyle/>
          <a:p>
            <a:fld id="{4FAB73BC-B049-4115-A692-8D63A059BFB8}" type="slidenum">
              <a:rPr lang="en-US" dirty="0"/>
              <a:pPr/>
              <a:t>‹N°›</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theme" Target="../theme/theme2.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1" y="758952"/>
            <a:ext cx="3443590" cy="533095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252919" y="1123837"/>
            <a:ext cx="2947482" cy="4601183"/>
          </a:xfrm>
          <a:prstGeom prst="rect">
            <a:avLst/>
          </a:prstGeom>
        </p:spPr>
        <p:txBody>
          <a:bodyPr vert="horz" lIns="91440" tIns="45720" rIns="91440" bIns="45720" rtlCol="0" anchor="ctr">
            <a:normAutofit/>
          </a:bodyPr>
          <a:lstStyle/>
          <a:p>
            <a:r>
              <a:rPr lang="fr-FR"/>
              <a:t>Modifiez le style du titre</a:t>
            </a:r>
            <a:endParaRPr lang="en-US" dirty="0"/>
          </a:p>
        </p:txBody>
      </p:sp>
      <p:sp>
        <p:nvSpPr>
          <p:cNvPr id="38" name="Rectangle 37"/>
          <p:cNvSpPr/>
          <p:nvPr/>
        </p:nvSpPr>
        <p:spPr>
          <a:xfrm>
            <a:off x="11815864" y="758952"/>
            <a:ext cx="384048" cy="5330952"/>
          </a:xfrm>
          <a:prstGeom prst="rect">
            <a:avLst/>
          </a:prstGeom>
          <a:solidFill>
            <a:srgbClr val="C8C8C8">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 name="Text Placeholder 2"/>
          <p:cNvSpPr>
            <a:spLocks noGrp="1"/>
          </p:cNvSpPr>
          <p:nvPr>
            <p:ph type="body" idx="1"/>
          </p:nvPr>
        </p:nvSpPr>
        <p:spPr>
          <a:xfrm>
            <a:off x="3869268" y="864108"/>
            <a:ext cx="7315200" cy="5120640"/>
          </a:xfrm>
          <a:prstGeom prst="rect">
            <a:avLst/>
          </a:prstGeom>
        </p:spPr>
        <p:txBody>
          <a:bodyPr vert="horz" lIns="91440" tIns="45720" rIns="91440" bIns="45720" rtlCol="0" anchor="ctr">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2"/>
          </p:nvPr>
        </p:nvSpPr>
        <p:spPr>
          <a:xfrm>
            <a:off x="262465" y="6356350"/>
            <a:ext cx="2743200" cy="365125"/>
          </a:xfrm>
          <a:prstGeom prst="rect">
            <a:avLst/>
          </a:prstGeom>
        </p:spPr>
        <p:txBody>
          <a:bodyPr vert="horz" lIns="91440" tIns="45720" rIns="91440" bIns="45720" rtlCol="0" anchor="ctr"/>
          <a:lstStyle>
            <a:lvl1pPr algn="l">
              <a:defRPr sz="1100">
                <a:solidFill>
                  <a:schemeClr val="tx1">
                    <a:lumMod val="50000"/>
                    <a:lumOff val="50000"/>
                  </a:schemeClr>
                </a:solidFill>
              </a:defRPr>
            </a:lvl1pPr>
          </a:lstStyle>
          <a:p>
            <a:fld id="{5586B75A-687E-405C-8A0B-8D00578BA2C3}" type="datetimeFigureOut">
              <a:rPr lang="en-US" dirty="0"/>
              <a:pPr/>
              <a:t>2/9/2022</a:t>
            </a:fld>
            <a:endParaRPr lang="en-US" dirty="0"/>
          </a:p>
        </p:txBody>
      </p:sp>
      <p:sp>
        <p:nvSpPr>
          <p:cNvPr id="5" name="Footer Placeholder 4"/>
          <p:cNvSpPr>
            <a:spLocks noGrp="1"/>
          </p:cNvSpPr>
          <p:nvPr>
            <p:ph type="ftr" sz="quarter" idx="3"/>
          </p:nvPr>
        </p:nvSpPr>
        <p:spPr>
          <a:xfrm>
            <a:off x="3869268" y="6356350"/>
            <a:ext cx="5911517" cy="365125"/>
          </a:xfrm>
          <a:prstGeom prst="rect">
            <a:avLst/>
          </a:prstGeom>
        </p:spPr>
        <p:txBody>
          <a:bodyPr vert="horz" lIns="91440" tIns="45720" rIns="91440" bIns="45720" rtlCol="0" anchor="ctr"/>
          <a:lstStyle>
            <a:lvl1pPr algn="l">
              <a:defRPr sz="1100">
                <a:solidFill>
                  <a:schemeClr val="tx1">
                    <a:lumMod val="50000"/>
                    <a:lumOff val="50000"/>
                  </a:schemeClr>
                </a:solidFill>
              </a:defRPr>
            </a:lvl1pPr>
          </a:lstStyle>
          <a:p>
            <a:endParaRPr lang="en-US" dirty="0"/>
          </a:p>
        </p:txBody>
      </p:sp>
      <p:sp>
        <p:nvSpPr>
          <p:cNvPr id="6" name="Slide Number Placeholder 5"/>
          <p:cNvSpPr>
            <a:spLocks noGrp="1"/>
          </p:cNvSpPr>
          <p:nvPr>
            <p:ph type="sldNum" sz="quarter" idx="4"/>
          </p:nvPr>
        </p:nvSpPr>
        <p:spPr>
          <a:xfrm>
            <a:off x="10634135" y="6356350"/>
            <a:ext cx="1530927" cy="365125"/>
          </a:xfrm>
          <a:prstGeom prst="rect">
            <a:avLst/>
          </a:prstGeom>
        </p:spPr>
        <p:txBody>
          <a:bodyPr vert="horz" lIns="91440" tIns="45720" rIns="91440" bIns="45720" rtlCol="0" anchor="ctr"/>
          <a:lstStyle>
            <a:lvl1pPr algn="r">
              <a:defRPr sz="1200" b="1">
                <a:solidFill>
                  <a:schemeClr val="accent1"/>
                </a:solidFill>
              </a:defRPr>
            </a:lvl1pPr>
          </a:lstStyle>
          <a:p>
            <a:fld id="{4FAB73BC-B049-4115-A692-8D63A059BFB8}" type="slidenum">
              <a:rPr lang="en-US" dirty="0"/>
              <a:pPr/>
              <a:t>‹N°›</a:t>
            </a:fld>
            <a:endParaRPr lang="en-US" dirty="0"/>
          </a:p>
        </p:txBody>
      </p:sp>
    </p:spTree>
  </p:cSld>
  <p:clrMap bg1="lt1" tx1="dk1" bg2="lt2" tx2="dk2" accent1="accent1" accent2="accent2" accent3="accent3" accent4="accent4" accent5="accent5" accent6="accent6" hlink="hlink" folHlink="folHlink"/>
  <p:sldLayoutIdLst>
    <p:sldLayoutId id="2147483841" r:id="rId1"/>
    <p:sldLayoutId id="2147483842" r:id="rId2"/>
    <p:sldLayoutId id="2147483843" r:id="rId3"/>
    <p:sldLayoutId id="2147483844" r:id="rId4"/>
    <p:sldLayoutId id="2147483845" r:id="rId5"/>
    <p:sldLayoutId id="2147483846" r:id="rId6"/>
    <p:sldLayoutId id="2147483847" r:id="rId7"/>
    <p:sldLayoutId id="2147483848" r:id="rId8"/>
    <p:sldLayoutId id="2147483849" r:id="rId9"/>
    <p:sldLayoutId id="2147483850" r:id="rId10"/>
    <p:sldLayoutId id="2147483851" r:id="rId11"/>
    <p:sldLayoutId id="2147483852" r:id="rId12"/>
  </p:sldLayoutIdLst>
  <p:hf sldNum="0" hdr="0" ftr="0" dt="0"/>
  <p:txStyles>
    <p:titleStyle>
      <a:lvl1pPr algn="l" defTabSz="914400" rtl="0" eaLnBrk="1" latinLnBrk="0" hangingPunct="1">
        <a:lnSpc>
          <a:spcPct val="90000"/>
        </a:lnSpc>
        <a:spcBef>
          <a:spcPct val="0"/>
        </a:spcBef>
        <a:buNone/>
        <a:defRPr sz="3600" kern="1200" spc="-60" baseline="0">
          <a:solidFill>
            <a:srgbClr val="FFFFFF"/>
          </a:solidFill>
          <a:latin typeface="+mj-lt"/>
          <a:ea typeface="+mj-ea"/>
          <a:cs typeface="+mj-cs"/>
        </a:defRPr>
      </a:lvl1pPr>
    </p:titleStyle>
    <p:bodyStyle>
      <a:lvl1pPr marL="182880" indent="-182880" algn="l" defTabSz="914400" rtl="0" eaLnBrk="1" latinLnBrk="0" hangingPunct="1">
        <a:lnSpc>
          <a:spcPct val="90000"/>
        </a:lnSpc>
        <a:spcBef>
          <a:spcPts val="1200"/>
        </a:spcBef>
        <a:buClr>
          <a:schemeClr val="accent1"/>
        </a:buClr>
        <a:buFont typeface="Wingdings 2" pitchFamily="18" charset="2"/>
        <a:buChar char=""/>
        <a:defRPr sz="2000" kern="1200">
          <a:solidFill>
            <a:schemeClr val="tx1">
              <a:lumMod val="65000"/>
              <a:lumOff val="35000"/>
            </a:schemeClr>
          </a:solidFill>
          <a:latin typeface="+mn-lt"/>
          <a:ea typeface="+mn-ea"/>
          <a:cs typeface="+mn-cs"/>
        </a:defRPr>
      </a:lvl1pPr>
      <a:lvl2pPr marL="6858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800" kern="1200">
          <a:solidFill>
            <a:schemeClr val="tx1">
              <a:lumMod val="65000"/>
              <a:lumOff val="35000"/>
            </a:schemeClr>
          </a:solidFill>
          <a:latin typeface="+mn-lt"/>
          <a:ea typeface="+mn-ea"/>
          <a:cs typeface="+mn-cs"/>
        </a:defRPr>
      </a:lvl2pPr>
      <a:lvl3pPr marL="11430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600" kern="1200">
          <a:solidFill>
            <a:schemeClr val="tx1">
              <a:lumMod val="65000"/>
              <a:lumOff val="35000"/>
            </a:schemeClr>
          </a:solidFill>
          <a:latin typeface="+mn-lt"/>
          <a:ea typeface="+mn-ea"/>
          <a:cs typeface="+mn-cs"/>
        </a:defRPr>
      </a:lvl3pPr>
      <a:lvl4pPr marL="16002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4pPr>
      <a:lvl5pPr marL="20574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5pPr>
      <a:lvl6pPr marL="25146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6pPr>
      <a:lvl7pPr marL="29718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7pPr>
      <a:lvl8pPr marL="34290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8pPr>
      <a:lvl9pPr marL="38862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a:extLst>
              <a:ext uri="{FF2B5EF4-FFF2-40B4-BE49-F238E27FC236}">
                <a16:creationId xmlns:a16="http://schemas.microsoft.com/office/drawing/2014/main" id="{C010BA64-C886-422C-BA72-05E43143F45F}"/>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fr-FR"/>
              <a:t>Modifiez le style du titre</a:t>
            </a:r>
            <a:endParaRPr lang="en-US"/>
          </a:p>
        </p:txBody>
      </p:sp>
      <p:sp>
        <p:nvSpPr>
          <p:cNvPr id="3" name="Espace réservé du texte 2">
            <a:extLst>
              <a:ext uri="{FF2B5EF4-FFF2-40B4-BE49-F238E27FC236}">
                <a16:creationId xmlns:a16="http://schemas.microsoft.com/office/drawing/2014/main" id="{BE9083F8-302C-4C83-BE5E-2C6E83A66646}"/>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a:p>
        </p:txBody>
      </p:sp>
      <p:sp>
        <p:nvSpPr>
          <p:cNvPr id="4" name="Espace réservé de la date 3">
            <a:extLst>
              <a:ext uri="{FF2B5EF4-FFF2-40B4-BE49-F238E27FC236}">
                <a16:creationId xmlns:a16="http://schemas.microsoft.com/office/drawing/2014/main" id="{3DF18E74-28E0-4F61-93D0-BD346099C769}"/>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E5A7ABB-BBA9-4777-B38A-AC4AFBFD592B}" type="datetimeFigureOut">
              <a:rPr lang="en-US" smtClean="0"/>
              <a:t>2/9/2022</a:t>
            </a:fld>
            <a:endParaRPr lang="en-US"/>
          </a:p>
        </p:txBody>
      </p:sp>
      <p:sp>
        <p:nvSpPr>
          <p:cNvPr id="5" name="Espace réservé du pied de page 4">
            <a:extLst>
              <a:ext uri="{FF2B5EF4-FFF2-40B4-BE49-F238E27FC236}">
                <a16:creationId xmlns:a16="http://schemas.microsoft.com/office/drawing/2014/main" id="{41E51129-AB4E-4DB6-B0BD-BB6FCB47619C}"/>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Espace réservé du numéro de diapositive 5">
            <a:extLst>
              <a:ext uri="{FF2B5EF4-FFF2-40B4-BE49-F238E27FC236}">
                <a16:creationId xmlns:a16="http://schemas.microsoft.com/office/drawing/2014/main" id="{A815FE41-2459-4C7F-B559-59EE795A450B}"/>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C0DF3AC-012D-4A4C-B725-980E8F2669CC}" type="slidenum">
              <a:rPr lang="en-US" smtClean="0"/>
              <a:t>‹N°›</a:t>
            </a:fld>
            <a:endParaRPr lang="en-US"/>
          </a:p>
        </p:txBody>
      </p:sp>
    </p:spTree>
    <p:extLst>
      <p:ext uri="{BB962C8B-B14F-4D97-AF65-F5344CB8AC3E}">
        <p14:creationId xmlns:p14="http://schemas.microsoft.com/office/powerpoint/2010/main" val="1115492399"/>
      </p:ext>
    </p:extLst>
  </p:cSld>
  <p:clrMap bg1="lt1" tx1="dk1" bg2="lt2" tx2="dk2" accent1="accent1" accent2="accent2" accent3="accent3" accent4="accent4" accent5="accent5" accent6="accent6" hlink="hlink" folHlink="folHlink"/>
  <p:sldLayoutIdLst>
    <p:sldLayoutId id="2147483854" r:id="rId1"/>
    <p:sldLayoutId id="2147483855" r:id="rId2"/>
    <p:sldLayoutId id="2147483856" r:id="rId3"/>
    <p:sldLayoutId id="2147483857" r:id="rId4"/>
    <p:sldLayoutId id="2147483858" r:id="rId5"/>
    <p:sldLayoutId id="2147483859" r:id="rId6"/>
    <p:sldLayoutId id="2147483860" r:id="rId7"/>
    <p:sldLayoutId id="2147483861" r:id="rId8"/>
    <p:sldLayoutId id="2147483862" r:id="rId9"/>
    <p:sldLayoutId id="2147483863" r:id="rId10"/>
    <p:sldLayoutId id="2147483864"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s://www.uvsq.fr/sqymun" TargetMode="External"/><Relationship Id="rId7" Type="http://schemas.openxmlformats.org/officeDocument/2006/relationships/image" Target="../media/image16.png"/><Relationship Id="rId2" Type="http://schemas.openxmlformats.org/officeDocument/2006/relationships/image" Target="../media/image15.jpeg"/><Relationship Id="rId1" Type="http://schemas.openxmlformats.org/officeDocument/2006/relationships/slideLayout" Target="../slideLayouts/slideLayout7.xml"/><Relationship Id="rId6" Type="http://schemas.openxmlformats.org/officeDocument/2006/relationships/hyperlink" Target="mailto:sqymun.secretariat@gmail.com" TargetMode="External"/><Relationship Id="rId5" Type="http://schemas.openxmlformats.org/officeDocument/2006/relationships/hyperlink" Target="https://sqymun.wixsite.com/2019" TargetMode="External"/><Relationship Id="rId4" Type="http://schemas.openxmlformats.org/officeDocument/2006/relationships/hyperlink" Target="https://www.facebook.com/sqymun/"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19.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3" Type="http://schemas.openxmlformats.org/officeDocument/2006/relationships/hyperlink" Target="http://www.ieci.fr/" TargetMode="External"/><Relationship Id="rId2" Type="http://schemas.openxmlformats.org/officeDocument/2006/relationships/image" Target="../media/image7.tif"/><Relationship Id="rId1" Type="http://schemas.openxmlformats.org/officeDocument/2006/relationships/slideLayout" Target="../slideLayouts/slideLayout12.xml"/><Relationship Id="rId4" Type="http://schemas.openxmlformats.org/officeDocument/2006/relationships/image" Target="../media/image8.png"/></Relationships>
</file>

<file path=ppt/slides/_rels/slide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07CBBDD0-4420-4A50-96AB-392F9B97CF03}"/>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91999"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465BA403-54B9-4A0B-BC79-028C495C038E}"/>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39057" y="761999"/>
            <a:ext cx="7552943" cy="533400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re 1">
            <a:extLst>
              <a:ext uri="{FF2B5EF4-FFF2-40B4-BE49-F238E27FC236}">
                <a16:creationId xmlns:a16="http://schemas.microsoft.com/office/drawing/2014/main" id="{2C371A78-AD0A-4155-B1C3-29CC45895BC9}"/>
              </a:ext>
            </a:extLst>
          </p:cNvPr>
          <p:cNvSpPr>
            <a:spLocks noGrp="1"/>
          </p:cNvSpPr>
          <p:nvPr>
            <p:ph type="ctrTitle"/>
          </p:nvPr>
        </p:nvSpPr>
        <p:spPr>
          <a:xfrm>
            <a:off x="5054082" y="1298448"/>
            <a:ext cx="6068070" cy="3255264"/>
          </a:xfrm>
        </p:spPr>
        <p:txBody>
          <a:bodyPr>
            <a:normAutofit/>
          </a:bodyPr>
          <a:lstStyle/>
          <a:p>
            <a:r>
              <a:rPr lang="fr-FR" sz="5500"/>
              <a:t>La LICENCE EEI (Etudes Européennes et Internationales)</a:t>
            </a:r>
          </a:p>
        </p:txBody>
      </p:sp>
      <p:sp>
        <p:nvSpPr>
          <p:cNvPr id="13" name="Rectangle 12">
            <a:extLst>
              <a:ext uri="{FF2B5EF4-FFF2-40B4-BE49-F238E27FC236}">
                <a16:creationId xmlns:a16="http://schemas.microsoft.com/office/drawing/2014/main" id="{DC8C6883-513A-4FE8-8B55-7AA2A13A9BB9}"/>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912" y="758952"/>
            <a:ext cx="384048" cy="5330952"/>
          </a:xfrm>
          <a:prstGeom prst="rect">
            <a:avLst/>
          </a:prstGeom>
          <a:solidFill>
            <a:srgbClr val="C8C8C8">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sp>
      <p:pic>
        <p:nvPicPr>
          <p:cNvPr id="4" name="Image 3" descr="Une image contenant texte&#10;&#10;Description générée automatiquement">
            <a:extLst>
              <a:ext uri="{FF2B5EF4-FFF2-40B4-BE49-F238E27FC236}">
                <a16:creationId xmlns:a16="http://schemas.microsoft.com/office/drawing/2014/main" id="{7098A63F-26E0-48A4-BA24-0DA708C2C448}"/>
              </a:ext>
            </a:extLst>
          </p:cNvPr>
          <p:cNvPicPr/>
          <p:nvPr/>
        </p:nvPicPr>
        <p:blipFill>
          <a:blip r:embed="rId2" cstate="print"/>
          <a:stretch>
            <a:fillRect/>
          </a:stretch>
        </p:blipFill>
        <p:spPr bwMode="auto">
          <a:xfrm>
            <a:off x="696177" y="2798120"/>
            <a:ext cx="3458249" cy="1253607"/>
          </a:xfrm>
          <a:prstGeom prst="rect">
            <a:avLst/>
          </a:prstGeom>
          <a:noFill/>
        </p:spPr>
      </p:pic>
    </p:spTree>
    <p:extLst>
      <p:ext uri="{BB962C8B-B14F-4D97-AF65-F5344CB8AC3E}">
        <p14:creationId xmlns:p14="http://schemas.microsoft.com/office/powerpoint/2010/main" val="206126582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a:extLst>
              <a:ext uri="{FF2B5EF4-FFF2-40B4-BE49-F238E27FC236}">
                <a16:creationId xmlns:a16="http://schemas.microsoft.com/office/drawing/2014/main" id="{70038177-99A7-46F0-892E-F2F9EC5AC9D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7282" y="205058"/>
            <a:ext cx="3054459" cy="3054459"/>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3">
            <a:extLst>
              <a:ext uri="{FF2B5EF4-FFF2-40B4-BE49-F238E27FC236}">
                <a16:creationId xmlns:a16="http://schemas.microsoft.com/office/drawing/2014/main" id="{C06AE383-9A00-4705-BF4A-9D91BC4B5046}"/>
              </a:ext>
            </a:extLst>
          </p:cNvPr>
          <p:cNvSpPr>
            <a:spLocks noChangeArrowheads="1"/>
          </p:cNvSpPr>
          <p:nvPr/>
        </p:nvSpPr>
        <p:spPr bwMode="auto">
          <a:xfrm>
            <a:off x="1288795" y="4217825"/>
            <a:ext cx="3868560" cy="2123658"/>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t" latinLnBrk="0" hangingPunct="0">
              <a:lnSpc>
                <a:spcPct val="100000"/>
              </a:lnSpc>
              <a:spcBef>
                <a:spcPct val="0"/>
              </a:spcBef>
              <a:spcAft>
                <a:spcPct val="0"/>
              </a:spcAft>
              <a:buClrTx/>
              <a:buSzTx/>
              <a:buFontTx/>
              <a:buNone/>
              <a:tabLst/>
              <a:defRPr/>
            </a:pPr>
            <a:r>
              <a:rPr kumimoji="0" lang="fr-FR" altLang="fr-FR" sz="2000" b="0" i="0" u="none" strike="noStrike" kern="1200" cap="none" spc="0" normalizeH="0" baseline="0" noProof="0" dirty="0">
                <a:ln>
                  <a:noFill/>
                </a:ln>
                <a:solidFill>
                  <a:srgbClr val="007BA4"/>
                </a:solidFill>
                <a:effectLst/>
                <a:uLnTx/>
                <a:uFillTx/>
                <a:latin typeface="Corbel" panose="020B0503020204020204"/>
                <a:ea typeface="+mn-ea"/>
                <a:cs typeface="+mn-cs"/>
              </a:rPr>
              <a:t>WEB :</a:t>
            </a:r>
          </a:p>
          <a:p>
            <a:pPr marL="0" marR="0" lvl="0" indent="0" algn="l" defTabSz="914400" rtl="0" eaLnBrk="0" fontAlgn="t" latinLnBrk="0" hangingPunct="0">
              <a:lnSpc>
                <a:spcPct val="100000"/>
              </a:lnSpc>
              <a:spcBef>
                <a:spcPct val="0"/>
              </a:spcBef>
              <a:spcAft>
                <a:spcPct val="0"/>
              </a:spcAft>
              <a:buClrTx/>
              <a:buSzTx/>
              <a:buFontTx/>
              <a:buNone/>
              <a:tabLst/>
              <a:defRPr/>
            </a:pPr>
            <a:r>
              <a:rPr kumimoji="0" lang="fr-FR" altLang="fr-FR" sz="2000" b="0" i="0" u="none" strike="noStrike" kern="1200" cap="none" spc="0" normalizeH="0" baseline="0" noProof="0" dirty="0">
                <a:ln>
                  <a:noFill/>
                </a:ln>
                <a:solidFill>
                  <a:srgbClr val="007BA4"/>
                </a:solidFill>
                <a:effectLst/>
                <a:uLnTx/>
                <a:uFillTx/>
                <a:latin typeface="Corbel" panose="020B0503020204020204"/>
                <a:ea typeface="+mn-ea"/>
                <a:cs typeface="+mn-cs"/>
                <a:hlinkClick r:id="rId3"/>
              </a:rPr>
              <a:t>https://www.uvsq.fr/sqymun</a:t>
            </a:r>
            <a:endParaRPr kumimoji="0" lang="fr-FR" altLang="fr-FR" sz="2000" b="0" i="0" u="none" strike="noStrike" kern="1200" cap="none" spc="0" normalizeH="0" baseline="0" noProof="0" dirty="0">
              <a:ln>
                <a:noFill/>
              </a:ln>
              <a:solidFill>
                <a:srgbClr val="007BA4"/>
              </a:solidFill>
              <a:effectLst/>
              <a:uLnTx/>
              <a:uFillTx/>
              <a:latin typeface="Corbel" panose="020B0503020204020204"/>
              <a:ea typeface="+mn-ea"/>
              <a:cs typeface="+mn-cs"/>
            </a:endParaRPr>
          </a:p>
          <a:p>
            <a:pPr marL="0" marR="0" lvl="0" indent="0" algn="l" defTabSz="914400" rtl="0" eaLnBrk="0" fontAlgn="t" latinLnBrk="0" hangingPunct="0">
              <a:lnSpc>
                <a:spcPct val="100000"/>
              </a:lnSpc>
              <a:spcBef>
                <a:spcPct val="0"/>
              </a:spcBef>
              <a:spcAft>
                <a:spcPct val="0"/>
              </a:spcAft>
              <a:buClrTx/>
              <a:buSzTx/>
              <a:buFontTx/>
              <a:buNone/>
              <a:tabLst/>
              <a:defRPr/>
            </a:pPr>
            <a:r>
              <a:rPr kumimoji="0" lang="fr-FR" altLang="fr-FR" sz="2000" b="0" i="0" u="none" strike="noStrike" kern="1200" cap="none" spc="0" normalizeH="0" baseline="0" noProof="0" dirty="0">
                <a:ln>
                  <a:noFill/>
                </a:ln>
                <a:solidFill>
                  <a:srgbClr val="007BA4"/>
                </a:solidFill>
                <a:effectLst/>
                <a:uLnTx/>
                <a:uFillTx/>
                <a:latin typeface="Corbel" panose="020B0503020204020204"/>
                <a:ea typeface="+mn-ea"/>
                <a:cs typeface="+mn-cs"/>
                <a:hlinkClick r:id="rId4"/>
              </a:rPr>
              <a:t>https://www.facebook.com/sqymun/</a:t>
            </a:r>
            <a:endParaRPr kumimoji="0" lang="fr-FR" altLang="fr-FR" sz="2000" b="0" i="0" u="none" strike="noStrike" kern="1200" cap="none" spc="0" normalizeH="0" baseline="0" noProof="0" dirty="0">
              <a:ln>
                <a:noFill/>
              </a:ln>
              <a:solidFill>
                <a:srgbClr val="007BA4"/>
              </a:solidFill>
              <a:effectLst/>
              <a:uLnTx/>
              <a:uFillTx/>
              <a:latin typeface="Corbel" panose="020B0503020204020204"/>
              <a:ea typeface="+mn-ea"/>
              <a:cs typeface="+mn-cs"/>
            </a:endParaRPr>
          </a:p>
          <a:p>
            <a:pPr marL="457200" marR="0" lvl="1" indent="-457200" algn="l" defTabSz="914400" rtl="0" eaLnBrk="0" fontAlgn="base" latinLnBrk="0" hangingPunct="0">
              <a:lnSpc>
                <a:spcPct val="100000"/>
              </a:lnSpc>
              <a:spcBef>
                <a:spcPct val="0"/>
              </a:spcBef>
              <a:spcAft>
                <a:spcPct val="0"/>
              </a:spcAft>
              <a:buClrTx/>
              <a:buSzTx/>
              <a:buFontTx/>
              <a:buNone/>
              <a:tabLst/>
              <a:defRPr/>
            </a:pPr>
            <a:r>
              <a:rPr kumimoji="0" lang="fr-FR" altLang="fr-FR" sz="2000" b="0" i="0" u="none" strike="noStrike" kern="1200" cap="none" spc="0" normalizeH="0" baseline="0" noProof="0" dirty="0">
                <a:ln>
                  <a:noFill/>
                </a:ln>
                <a:solidFill>
                  <a:srgbClr val="007BA4"/>
                </a:solidFill>
                <a:effectLst/>
                <a:uLnTx/>
                <a:uFillTx/>
                <a:latin typeface="Corbel" panose="020B0503020204020204"/>
                <a:ea typeface="+mn-ea"/>
                <a:cs typeface="+mn-cs"/>
              </a:rPr>
              <a:t> </a:t>
            </a:r>
            <a:r>
              <a:rPr kumimoji="0" lang="fr-FR" altLang="fr-FR" sz="2000" b="0" i="0" u="none" strike="noStrike" kern="1200" cap="none" spc="0" normalizeH="0" baseline="0" noProof="0" dirty="0">
                <a:ln>
                  <a:noFill/>
                </a:ln>
                <a:solidFill>
                  <a:srgbClr val="007BA4"/>
                </a:solidFill>
                <a:effectLst/>
                <a:uLnTx/>
                <a:uFillTx/>
                <a:latin typeface="Corbel" panose="020B0503020204020204"/>
                <a:ea typeface="+mn-ea"/>
                <a:cs typeface="+mn-cs"/>
                <a:hlinkClick r:id="rId5"/>
              </a:rPr>
              <a:t>https://sqymun.wixsite.com/2019</a:t>
            </a:r>
            <a:endParaRPr kumimoji="0" lang="fr-FR" altLang="fr-FR" sz="2000" b="0" i="0" u="none" strike="noStrike" kern="1200" cap="none" spc="0" normalizeH="0" baseline="0" noProof="0" dirty="0">
              <a:ln>
                <a:noFill/>
              </a:ln>
              <a:solidFill>
                <a:srgbClr val="007BA4"/>
              </a:solidFill>
              <a:effectLst/>
              <a:uLnTx/>
              <a:uFillTx/>
              <a:latin typeface="Corbel" panose="020B0503020204020204"/>
              <a:ea typeface="+mn-ea"/>
              <a:cs typeface="+mn-cs"/>
            </a:endParaRPr>
          </a:p>
          <a:p>
            <a:pPr marL="0" marR="0" lvl="0" indent="0" algn="l" defTabSz="914400" rtl="0" eaLnBrk="0" fontAlgn="t" latinLnBrk="0" hangingPunct="0">
              <a:lnSpc>
                <a:spcPct val="100000"/>
              </a:lnSpc>
              <a:spcBef>
                <a:spcPct val="0"/>
              </a:spcBef>
              <a:spcAft>
                <a:spcPct val="0"/>
              </a:spcAft>
              <a:buClrTx/>
              <a:buSzTx/>
              <a:buFontTx/>
              <a:buNone/>
              <a:tabLst/>
              <a:defRPr/>
            </a:pPr>
            <a:r>
              <a:rPr kumimoji="0" lang="fr-FR" altLang="fr-FR" sz="2000" b="0" i="0" u="none" strike="noStrike" kern="1200" cap="none" spc="0" normalizeH="0" baseline="0" noProof="0" dirty="0">
                <a:ln>
                  <a:noFill/>
                </a:ln>
                <a:solidFill>
                  <a:srgbClr val="007BA4"/>
                </a:solidFill>
                <a:effectLst/>
                <a:uLnTx/>
                <a:uFillTx/>
                <a:latin typeface="Corbel" panose="020B0503020204020204"/>
                <a:ea typeface="+mn-ea"/>
                <a:cs typeface="+mn-cs"/>
              </a:rPr>
              <a:t>MÉL :</a:t>
            </a:r>
          </a:p>
          <a:p>
            <a:pPr marL="457200" marR="0" lvl="1" indent="-457200" algn="l" defTabSz="914400" rtl="0" eaLnBrk="0" fontAlgn="base" latinLnBrk="0" hangingPunct="0">
              <a:lnSpc>
                <a:spcPct val="100000"/>
              </a:lnSpc>
              <a:spcBef>
                <a:spcPct val="0"/>
              </a:spcBef>
              <a:spcAft>
                <a:spcPct val="0"/>
              </a:spcAft>
              <a:buClrTx/>
              <a:buSzTx/>
              <a:buFontTx/>
              <a:buNone/>
              <a:tabLst/>
              <a:defRPr/>
            </a:pPr>
            <a:r>
              <a:rPr kumimoji="0" lang="fr-FR" altLang="fr-FR" sz="2000" b="0" i="0" u="none" strike="noStrike" kern="1200" cap="none" spc="0" normalizeH="0" baseline="0" noProof="0" dirty="0">
                <a:ln>
                  <a:noFill/>
                </a:ln>
                <a:solidFill>
                  <a:srgbClr val="007BA4"/>
                </a:solidFill>
                <a:effectLst/>
                <a:uLnTx/>
                <a:uFillTx/>
                <a:latin typeface="Corbel" panose="020B0503020204020204"/>
                <a:ea typeface="+mn-ea"/>
                <a:cs typeface="+mn-cs"/>
              </a:rPr>
              <a:t> </a:t>
            </a:r>
            <a:r>
              <a:rPr kumimoji="0" lang="fr-FR" altLang="fr-FR" sz="2000" b="0" i="0" u="none" strike="noStrike" kern="1200" cap="none" spc="0" normalizeH="0" baseline="0" noProof="0" dirty="0">
                <a:ln>
                  <a:noFill/>
                </a:ln>
                <a:solidFill>
                  <a:srgbClr val="007BA4"/>
                </a:solidFill>
                <a:effectLst/>
                <a:uLnTx/>
                <a:uFillTx/>
                <a:latin typeface="Corbel" panose="020B0503020204020204"/>
                <a:ea typeface="+mn-ea"/>
                <a:cs typeface="+mn-cs"/>
                <a:hlinkClick r:id="rId6" tooltip="sqymun.secretariat@gmail.com"/>
              </a:rPr>
              <a:t>sqymun.secretariat@gmail.com</a:t>
            </a:r>
            <a:endParaRPr kumimoji="0" lang="fr-FR" altLang="fr-FR" sz="2000" b="0" i="0" u="none" strike="noStrike" kern="1200" cap="none" spc="0" normalizeH="0" baseline="0" noProof="0" dirty="0">
              <a:ln>
                <a:noFill/>
              </a:ln>
              <a:solidFill>
                <a:srgbClr val="007BA4"/>
              </a:solidFill>
              <a:effectLst/>
              <a:uLnTx/>
              <a:uFillTx/>
              <a:latin typeface="Corbel" panose="020B0503020204020204"/>
              <a:ea typeface="+mn-ea"/>
              <a:cs typeface="+mn-cs"/>
            </a:endParaRPr>
          </a:p>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fr-FR" altLang="fr-FR" sz="18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endParaRPr>
          </a:p>
        </p:txBody>
      </p:sp>
      <p:sp>
        <p:nvSpPr>
          <p:cNvPr id="3" name="ZoneTexte 2">
            <a:extLst>
              <a:ext uri="{FF2B5EF4-FFF2-40B4-BE49-F238E27FC236}">
                <a16:creationId xmlns:a16="http://schemas.microsoft.com/office/drawing/2014/main" id="{2FD71C88-A874-4604-BB8A-F4740363BA35}"/>
              </a:ext>
            </a:extLst>
          </p:cNvPr>
          <p:cNvSpPr txBox="1"/>
          <p:nvPr/>
        </p:nvSpPr>
        <p:spPr>
          <a:xfrm>
            <a:off x="4027716" y="177473"/>
            <a:ext cx="7712527" cy="313932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800" b="1" i="0" u="none" strike="noStrike" kern="1200" cap="none" spc="0" normalizeH="0" baseline="0" noProof="0" dirty="0">
                <a:ln>
                  <a:noFill/>
                </a:ln>
                <a:solidFill>
                  <a:srgbClr val="000000"/>
                </a:solidFill>
                <a:effectLst/>
                <a:uLnTx/>
                <a:uFillTx/>
                <a:latin typeface="Corbel" panose="020B0503020204020204"/>
                <a:ea typeface="+mn-ea"/>
                <a:cs typeface="+mn-cs"/>
              </a:rPr>
              <a:t>SQYMUN</a:t>
            </a:r>
            <a:r>
              <a:rPr kumimoji="0" lang="fr-FR" sz="1800" b="0" i="0" u="none" strike="noStrike" kern="1200" cap="none" spc="0" normalizeH="0" baseline="0" noProof="0" dirty="0">
                <a:ln>
                  <a:noFill/>
                </a:ln>
                <a:solidFill>
                  <a:srgbClr val="000000"/>
                </a:solidFill>
                <a:effectLst/>
                <a:uLnTx/>
                <a:uFillTx/>
                <a:latin typeface="Corbel" panose="020B0503020204020204"/>
                <a:ea typeface="+mn-ea"/>
                <a:cs typeface="+mn-cs"/>
              </a:rPr>
              <a:t> (Saint-Quentin Model United Nations): une association de l’Université de Versailles-Saint Quentin</a:t>
            </a:r>
            <a:r>
              <a:rPr lang="fr-FR" dirty="0">
                <a:solidFill>
                  <a:srgbClr val="000000"/>
                </a:solidFill>
                <a:latin typeface="Corbel" panose="020B0503020204020204"/>
              </a:rPr>
              <a:t> qui organise des </a:t>
            </a:r>
            <a:r>
              <a:rPr lang="fr-FR" dirty="0" err="1">
                <a:solidFill>
                  <a:srgbClr val="000000"/>
                </a:solidFill>
                <a:latin typeface="Corbel" panose="020B0503020204020204"/>
              </a:rPr>
              <a:t>evenements</a:t>
            </a:r>
            <a:r>
              <a:rPr lang="fr-FR" dirty="0">
                <a:solidFill>
                  <a:srgbClr val="000000"/>
                </a:solidFill>
                <a:latin typeface="Corbel" panose="020B0503020204020204"/>
              </a:rPr>
              <a:t> liés aux thèmes et fonctionnement des Nations Unies</a:t>
            </a:r>
            <a:r>
              <a:rPr kumimoji="0" lang="fr-FR" sz="1800" b="0" i="0" u="none" strike="noStrike" kern="1200" cap="none" spc="0" normalizeH="0" baseline="0" noProof="0" dirty="0">
                <a:ln>
                  <a:noFill/>
                </a:ln>
                <a:solidFill>
                  <a:srgbClr val="000000"/>
                </a:solidFill>
                <a:effectLst/>
                <a:uLnTx/>
                <a:uFillTx/>
                <a:latin typeface="Corbel" panose="020B0503020204020204"/>
                <a:ea typeface="+mn-ea"/>
                <a:cs typeface="+mn-cs"/>
              </a:rPr>
              <a:t>.</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800" b="0" i="0" u="none" strike="noStrike" kern="1200" cap="none" spc="0" normalizeH="0" baseline="0" noProof="0" dirty="0">
                <a:ln>
                  <a:noFill/>
                </a:ln>
                <a:solidFill>
                  <a:srgbClr val="000000"/>
                </a:solidFill>
                <a:effectLst/>
                <a:uLnTx/>
                <a:uFillTx/>
                <a:latin typeface="Corbel" panose="020B0503020204020204"/>
                <a:ea typeface="+mn-ea"/>
                <a:cs typeface="+mn-cs"/>
              </a:rPr>
              <a:t>Créée en 2018 par des étudiants en licence EEI.</a:t>
            </a:r>
          </a:p>
          <a:p>
            <a:pPr marL="0" marR="0" lvl="0" indent="0" algn="l" defTabSz="914400" rtl="0" eaLnBrk="1" fontAlgn="auto" latinLnBrk="0" hangingPunct="1">
              <a:lnSpc>
                <a:spcPct val="100000"/>
              </a:lnSpc>
              <a:spcBef>
                <a:spcPts val="0"/>
              </a:spcBef>
              <a:spcAft>
                <a:spcPts val="0"/>
              </a:spcAft>
              <a:buClrTx/>
              <a:buSzTx/>
              <a:buFontTx/>
              <a:buNone/>
              <a:tabLst/>
              <a:defRPr/>
            </a:pPr>
            <a:r>
              <a:rPr lang="fr-FR" dirty="0">
                <a:solidFill>
                  <a:srgbClr val="000000"/>
                </a:solidFill>
                <a:latin typeface="Corbel" panose="020B0503020204020204"/>
              </a:rPr>
              <a:t>E</a:t>
            </a:r>
            <a:r>
              <a:rPr kumimoji="0" lang="fr-FR" sz="1800" b="0" i="0" u="none" strike="noStrike" kern="1200" cap="none" spc="0" normalizeH="0" baseline="0" noProof="0" dirty="0" err="1">
                <a:ln>
                  <a:noFill/>
                </a:ln>
                <a:solidFill>
                  <a:srgbClr val="000000"/>
                </a:solidFill>
                <a:effectLst/>
                <a:uLnTx/>
                <a:uFillTx/>
                <a:latin typeface="Corbel" panose="020B0503020204020204"/>
                <a:ea typeface="+mn-ea"/>
                <a:cs typeface="+mn-cs"/>
              </a:rPr>
              <a:t>venements</a:t>
            </a:r>
            <a:r>
              <a:rPr kumimoji="0" lang="fr-FR" sz="1800" b="0" i="0" u="none" strike="noStrike" kern="1200" cap="none" spc="0" normalizeH="0" baseline="0" noProof="0" dirty="0">
                <a:ln>
                  <a:noFill/>
                </a:ln>
                <a:solidFill>
                  <a:srgbClr val="000000"/>
                </a:solidFill>
                <a:effectLst/>
                <a:uLnTx/>
                <a:uFillTx/>
                <a:latin typeface="Corbel" panose="020B0503020204020204"/>
                <a:ea typeface="+mn-ea"/>
                <a:cs typeface="+mn-cs"/>
              </a:rPr>
              <a:t>: </a:t>
            </a:r>
            <a:r>
              <a:rPr kumimoji="0" lang="fr-FR" sz="1800" b="0" i="0" u="none" strike="noStrike" kern="1200" cap="none" spc="0" normalizeH="0" baseline="0" noProof="0" dirty="0" err="1">
                <a:ln>
                  <a:noFill/>
                </a:ln>
                <a:solidFill>
                  <a:srgbClr val="000000"/>
                </a:solidFill>
                <a:effectLst/>
                <a:uLnTx/>
                <a:uFillTx/>
                <a:latin typeface="Corbel" panose="020B0503020204020204"/>
                <a:ea typeface="+mn-ea"/>
                <a:cs typeface="+mn-cs"/>
              </a:rPr>
              <a:t>movie-nights</a:t>
            </a:r>
            <a:r>
              <a:rPr kumimoji="0" lang="fr-FR" sz="1800" b="0" i="0" u="none" strike="noStrike" kern="1200" cap="none" spc="0" normalizeH="0" baseline="0" noProof="0" dirty="0">
                <a:ln>
                  <a:noFill/>
                </a:ln>
                <a:solidFill>
                  <a:srgbClr val="000000"/>
                </a:solidFill>
                <a:effectLst/>
                <a:uLnTx/>
                <a:uFillTx/>
                <a:latin typeface="Corbel" panose="020B0503020204020204"/>
                <a:ea typeface="+mn-ea"/>
                <a:cs typeface="+mn-cs"/>
              </a:rPr>
              <a:t>, </a:t>
            </a:r>
            <a:r>
              <a:rPr lang="fr-FR" dirty="0">
                <a:solidFill>
                  <a:srgbClr val="000000"/>
                </a:solidFill>
                <a:latin typeface="Corbel" panose="020B0503020204020204"/>
              </a:rPr>
              <a:t>visites</a:t>
            </a:r>
            <a:r>
              <a:rPr kumimoji="0" lang="fr-FR" sz="1800" b="0" i="0" u="none" strike="noStrike" kern="1200" cap="none" spc="0" normalizeH="0" baseline="0" noProof="0" dirty="0">
                <a:ln>
                  <a:noFill/>
                </a:ln>
                <a:solidFill>
                  <a:srgbClr val="000000"/>
                </a:solidFill>
                <a:effectLst/>
                <a:uLnTx/>
                <a:uFillTx/>
                <a:latin typeface="Corbel" panose="020B0503020204020204"/>
                <a:ea typeface="+mn-ea"/>
                <a:cs typeface="+mn-cs"/>
              </a:rPr>
              <a:t>, MUN, débats, etc.</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dirty="0">
              <a:ln>
                <a:noFill/>
              </a:ln>
              <a:solidFill>
                <a:srgbClr val="000000"/>
              </a:solidFill>
              <a:effectLst/>
              <a:uLnTx/>
              <a:uFillTx/>
              <a:latin typeface="Corbel Light" panose="020B0303020204020204" pitchFamily="34" charset="0"/>
              <a:ea typeface="+mn-ea"/>
              <a:cs typeface="+mn-cs"/>
            </a:endParaRPr>
          </a:p>
          <a:p>
            <a:pPr marL="0" marR="0" lvl="0" indent="0" algn="l" defTabSz="914400" rtl="0" eaLnBrk="1" fontAlgn="base" latinLnBrk="0" hangingPunct="1">
              <a:lnSpc>
                <a:spcPct val="100000"/>
              </a:lnSpc>
              <a:spcBef>
                <a:spcPts val="0"/>
              </a:spcBef>
              <a:spcAft>
                <a:spcPts val="0"/>
              </a:spcAft>
              <a:buClrTx/>
              <a:buSzTx/>
              <a:buFont typeface="Arial" panose="020B0604020202020204" pitchFamily="34" charset="0"/>
              <a:buChar char="•"/>
              <a:tabLst/>
              <a:defRPr/>
            </a:pPr>
            <a:r>
              <a:rPr kumimoji="0" lang="fr-FR" sz="1800" b="1" i="0" u="none" strike="noStrike" kern="1200" cap="none" spc="0" normalizeH="0" baseline="0" noProof="0" dirty="0">
                <a:ln>
                  <a:noFill/>
                </a:ln>
                <a:solidFill>
                  <a:srgbClr val="000000"/>
                </a:solidFill>
                <a:effectLst/>
                <a:uLnTx/>
                <a:uFillTx/>
                <a:latin typeface="Corbel Light" panose="020B0303020204020204" pitchFamily="34" charset="0"/>
                <a:ea typeface="+mn-ea"/>
                <a:cs typeface="+mn-cs"/>
              </a:rPr>
              <a:t>Présidente : </a:t>
            </a:r>
            <a:r>
              <a:rPr kumimoji="0" lang="fr-FR" sz="1800" b="0" i="0" u="none" strike="noStrike" kern="1200" cap="none" spc="0" normalizeH="0" baseline="0" noProof="0" dirty="0">
                <a:ln>
                  <a:noFill/>
                </a:ln>
                <a:solidFill>
                  <a:srgbClr val="000000"/>
                </a:solidFill>
                <a:effectLst/>
                <a:uLnTx/>
                <a:uFillTx/>
                <a:latin typeface="Corbel Light" panose="020B0303020204020204" pitchFamily="34" charset="0"/>
                <a:ea typeface="+mn-ea"/>
                <a:cs typeface="+mn-cs"/>
              </a:rPr>
              <a:t>Christelle Victoire NGO NOLLA</a:t>
            </a:r>
          </a:p>
          <a:p>
            <a:pPr marL="0" marR="0" lvl="0" indent="0" algn="l" defTabSz="914400" rtl="0" eaLnBrk="1" fontAlgn="base" latinLnBrk="0" hangingPunct="1">
              <a:lnSpc>
                <a:spcPct val="100000"/>
              </a:lnSpc>
              <a:spcBef>
                <a:spcPts val="0"/>
              </a:spcBef>
              <a:spcAft>
                <a:spcPts val="0"/>
              </a:spcAft>
              <a:buClrTx/>
              <a:buSzTx/>
              <a:buFont typeface="Arial" panose="020B0604020202020204" pitchFamily="34" charset="0"/>
              <a:buChar char="•"/>
              <a:tabLst/>
              <a:defRPr/>
            </a:pPr>
            <a:r>
              <a:rPr kumimoji="0" lang="fr-FR" sz="1800" b="1" i="0" u="none" strike="noStrike" kern="1200" cap="none" spc="0" normalizeH="0" baseline="0" noProof="0" dirty="0">
                <a:ln>
                  <a:noFill/>
                </a:ln>
                <a:solidFill>
                  <a:srgbClr val="000000"/>
                </a:solidFill>
                <a:effectLst/>
                <a:uLnTx/>
                <a:uFillTx/>
                <a:latin typeface="Corbel Light" panose="020B0303020204020204" pitchFamily="34" charset="0"/>
                <a:ea typeface="+mn-ea"/>
                <a:cs typeface="+mn-cs"/>
              </a:rPr>
              <a:t>Vice-Président : </a:t>
            </a:r>
            <a:r>
              <a:rPr kumimoji="0" lang="fr-FR" sz="1800" b="0" i="0" u="none" strike="noStrike" kern="1200" cap="none" spc="0" normalizeH="0" baseline="0" noProof="0" dirty="0">
                <a:ln>
                  <a:noFill/>
                </a:ln>
                <a:solidFill>
                  <a:srgbClr val="000000"/>
                </a:solidFill>
                <a:effectLst/>
                <a:uLnTx/>
                <a:uFillTx/>
                <a:latin typeface="Corbel Light" panose="020B0303020204020204" pitchFamily="34" charset="0"/>
                <a:ea typeface="+mn-ea"/>
                <a:cs typeface="+mn-cs"/>
              </a:rPr>
              <a:t>Clément BRUNEL</a:t>
            </a:r>
          </a:p>
          <a:p>
            <a:pPr marL="0" marR="0" lvl="0" indent="0" algn="l" defTabSz="914400" rtl="0" eaLnBrk="1" fontAlgn="base" latinLnBrk="0" hangingPunct="1">
              <a:lnSpc>
                <a:spcPct val="100000"/>
              </a:lnSpc>
              <a:spcBef>
                <a:spcPts val="0"/>
              </a:spcBef>
              <a:spcAft>
                <a:spcPts val="0"/>
              </a:spcAft>
              <a:buClrTx/>
              <a:buSzTx/>
              <a:buFont typeface="Arial" panose="020B0604020202020204" pitchFamily="34" charset="0"/>
              <a:buChar char="•"/>
              <a:tabLst/>
              <a:defRPr/>
            </a:pPr>
            <a:r>
              <a:rPr kumimoji="0" lang="fr-FR" sz="1800" b="1" i="0" u="none" strike="noStrike" kern="1200" cap="none" spc="0" normalizeH="0" baseline="0" noProof="0" dirty="0">
                <a:ln>
                  <a:noFill/>
                </a:ln>
                <a:solidFill>
                  <a:srgbClr val="000000"/>
                </a:solidFill>
                <a:effectLst/>
                <a:uLnTx/>
                <a:uFillTx/>
                <a:latin typeface="Corbel Light" panose="020B0303020204020204" pitchFamily="34" charset="0"/>
                <a:ea typeface="+mn-ea"/>
                <a:cs typeface="+mn-cs"/>
              </a:rPr>
              <a:t>Secrétaire : </a:t>
            </a:r>
            <a:r>
              <a:rPr kumimoji="0" lang="fr-FR" sz="1800" b="0" i="0" u="none" strike="noStrike" kern="1200" cap="none" spc="0" normalizeH="0" baseline="0" noProof="0" dirty="0">
                <a:ln>
                  <a:noFill/>
                </a:ln>
                <a:solidFill>
                  <a:srgbClr val="000000"/>
                </a:solidFill>
                <a:effectLst/>
                <a:uLnTx/>
                <a:uFillTx/>
                <a:latin typeface="Corbel Light" panose="020B0303020204020204" pitchFamily="34" charset="0"/>
                <a:ea typeface="+mn-ea"/>
                <a:cs typeface="+mn-cs"/>
              </a:rPr>
              <a:t>Shane SOORMALLY</a:t>
            </a:r>
          </a:p>
          <a:p>
            <a:pPr marL="0" marR="0" lvl="0" indent="0" algn="l" defTabSz="914400" rtl="0" eaLnBrk="1" fontAlgn="base" latinLnBrk="0" hangingPunct="1">
              <a:lnSpc>
                <a:spcPct val="100000"/>
              </a:lnSpc>
              <a:spcBef>
                <a:spcPts val="0"/>
              </a:spcBef>
              <a:spcAft>
                <a:spcPts val="0"/>
              </a:spcAft>
              <a:buClrTx/>
              <a:buSzTx/>
              <a:buFont typeface="Arial" panose="020B0604020202020204" pitchFamily="34" charset="0"/>
              <a:buChar char="•"/>
              <a:tabLst/>
              <a:defRPr/>
            </a:pPr>
            <a:r>
              <a:rPr kumimoji="0" lang="fr-FR" sz="1800" b="1" i="0" u="none" strike="noStrike" kern="1200" cap="none" spc="0" normalizeH="0" baseline="0" noProof="0" dirty="0">
                <a:ln>
                  <a:noFill/>
                </a:ln>
                <a:solidFill>
                  <a:srgbClr val="000000"/>
                </a:solidFill>
                <a:effectLst/>
                <a:uLnTx/>
                <a:uFillTx/>
                <a:latin typeface="Corbel Light" panose="020B0303020204020204" pitchFamily="34" charset="0"/>
                <a:ea typeface="+mn-ea"/>
                <a:cs typeface="+mn-cs"/>
              </a:rPr>
              <a:t>Trésorière :</a:t>
            </a:r>
            <a:r>
              <a:rPr kumimoji="0" lang="fr-FR" sz="1800" b="0" i="0" u="none" strike="noStrike" kern="1200" cap="none" spc="0" normalizeH="0" baseline="0" noProof="0" dirty="0">
                <a:ln>
                  <a:noFill/>
                </a:ln>
                <a:solidFill>
                  <a:srgbClr val="000000"/>
                </a:solidFill>
                <a:effectLst/>
                <a:uLnTx/>
                <a:uFillTx/>
                <a:latin typeface="Corbel Light" panose="020B0303020204020204" pitchFamily="34" charset="0"/>
                <a:ea typeface="+mn-ea"/>
                <a:cs typeface="+mn-cs"/>
              </a:rPr>
              <a:t> Eulalie BOBIET</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dirty="0">
              <a:ln>
                <a:noFill/>
              </a:ln>
              <a:solidFill>
                <a:srgbClr val="000000"/>
              </a:solidFill>
              <a:effectLst/>
              <a:uLnTx/>
              <a:uFillTx/>
              <a:latin typeface="Corbel" panose="020B0503020204020204"/>
              <a:ea typeface="+mn-ea"/>
              <a:cs typeface="+mn-cs"/>
            </a:endParaRPr>
          </a:p>
        </p:txBody>
      </p:sp>
      <p:pic>
        <p:nvPicPr>
          <p:cNvPr id="5" name="Image 4">
            <a:extLst>
              <a:ext uri="{FF2B5EF4-FFF2-40B4-BE49-F238E27FC236}">
                <a16:creationId xmlns:a16="http://schemas.microsoft.com/office/drawing/2014/main" id="{E2581A5F-65BE-4F11-8929-7D16FA7C0758}"/>
              </a:ext>
            </a:extLst>
          </p:cNvPr>
          <p:cNvPicPr>
            <a:picLocks noChangeAspect="1"/>
          </p:cNvPicPr>
          <p:nvPr/>
        </p:nvPicPr>
        <p:blipFill>
          <a:blip r:embed="rId7"/>
          <a:stretch>
            <a:fillRect/>
          </a:stretch>
        </p:blipFill>
        <p:spPr>
          <a:xfrm>
            <a:off x="7766000" y="3119532"/>
            <a:ext cx="4178718" cy="3560995"/>
          </a:xfrm>
          <a:prstGeom prst="rect">
            <a:avLst/>
          </a:prstGeom>
        </p:spPr>
      </p:pic>
    </p:spTree>
    <p:extLst>
      <p:ext uri="{BB962C8B-B14F-4D97-AF65-F5344CB8AC3E}">
        <p14:creationId xmlns:p14="http://schemas.microsoft.com/office/powerpoint/2010/main" val="91170303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052" name="Picture 4" descr="Ces 10 masters en vue en droit - Challenges">
            <a:extLst>
              <a:ext uri="{FF2B5EF4-FFF2-40B4-BE49-F238E27FC236}">
                <a16:creationId xmlns:a16="http://schemas.microsoft.com/office/drawing/2014/main" id="{1BE5D27B-6C42-4D42-928F-EC10680F1110}"/>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14129" r="2" b="10924"/>
          <a:stretch/>
        </p:blipFill>
        <p:spPr bwMode="auto">
          <a:xfrm>
            <a:off x="20" y="1"/>
            <a:ext cx="6050258" cy="3400925"/>
          </a:xfrm>
          <a:custGeom>
            <a:avLst/>
            <a:gdLst/>
            <a:ahLst/>
            <a:cxnLst/>
            <a:rect l="l" t="t" r="r" b="b"/>
            <a:pathLst>
              <a:path w="6050278" h="3400925">
                <a:moveTo>
                  <a:pt x="0" y="0"/>
                </a:moveTo>
                <a:lnTo>
                  <a:pt x="6050278" y="0"/>
                </a:lnTo>
                <a:lnTo>
                  <a:pt x="6050278" y="1827306"/>
                </a:lnTo>
                <a:lnTo>
                  <a:pt x="3892296" y="1827306"/>
                </a:lnTo>
                <a:lnTo>
                  <a:pt x="3892296" y="3400925"/>
                </a:lnTo>
                <a:lnTo>
                  <a:pt x="0" y="3400925"/>
                </a:lnTo>
                <a:close/>
              </a:path>
            </a:pathLst>
          </a:custGeom>
          <a:noFill/>
          <a:extLst>
            <a:ext uri="{909E8E84-426E-40DD-AFC4-6F175D3DCCD1}">
              <a14:hiddenFill xmlns:a14="http://schemas.microsoft.com/office/drawing/2010/main">
                <a:solidFill>
                  <a:srgbClr val="FFFFFF"/>
                </a:solidFill>
              </a14:hiddenFill>
            </a:ext>
          </a:extLst>
        </p:spPr>
      </p:pic>
      <p:pic>
        <p:nvPicPr>
          <p:cNvPr id="2050" name="Picture 2" descr="Une image contenant extérieur, bâtiment, ciel, cité&#10;&#10;Description générée automatiquement">
            <a:extLst>
              <a:ext uri="{FF2B5EF4-FFF2-40B4-BE49-F238E27FC236}">
                <a16:creationId xmlns:a16="http://schemas.microsoft.com/office/drawing/2014/main" id="{5D46143D-234D-4B4C-B4EB-79900BBB93D8}"/>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14640" r="2" b="1151"/>
          <a:stretch/>
        </p:blipFill>
        <p:spPr bwMode="auto">
          <a:xfrm>
            <a:off x="6141722" y="1"/>
            <a:ext cx="6050278" cy="3400925"/>
          </a:xfrm>
          <a:custGeom>
            <a:avLst/>
            <a:gdLst/>
            <a:ahLst/>
            <a:cxnLst/>
            <a:rect l="l" t="t" r="r" b="b"/>
            <a:pathLst>
              <a:path w="6050278" h="3400925">
                <a:moveTo>
                  <a:pt x="0" y="0"/>
                </a:moveTo>
                <a:lnTo>
                  <a:pt x="6050278" y="0"/>
                </a:lnTo>
                <a:lnTo>
                  <a:pt x="6050278" y="3400925"/>
                </a:lnTo>
                <a:lnTo>
                  <a:pt x="2157982" y="3400925"/>
                </a:lnTo>
                <a:lnTo>
                  <a:pt x="2157982" y="1827306"/>
                </a:lnTo>
                <a:lnTo>
                  <a:pt x="0" y="1827306"/>
                </a:lnTo>
                <a:close/>
              </a:path>
            </a:pathLst>
          </a:custGeom>
          <a:noFill/>
          <a:extLst>
            <a:ext uri="{909E8E84-426E-40DD-AFC4-6F175D3DCCD1}">
              <a14:hiddenFill xmlns:a14="http://schemas.microsoft.com/office/drawing/2010/main">
                <a:solidFill>
                  <a:srgbClr val="FFFFFF"/>
                </a:solidFill>
              </a14:hiddenFill>
            </a:ext>
          </a:extLst>
        </p:spPr>
      </p:pic>
      <p:pic>
        <p:nvPicPr>
          <p:cNvPr id="7" name="Image 6" descr="Une image contenant texte&#10;&#10;Description générée automatiquement">
            <a:extLst>
              <a:ext uri="{FF2B5EF4-FFF2-40B4-BE49-F238E27FC236}">
                <a16:creationId xmlns:a16="http://schemas.microsoft.com/office/drawing/2014/main" id="{DFC0AF6F-ACEC-4574-B906-0725D6CB8CD0}"/>
              </a:ext>
            </a:extLst>
          </p:cNvPr>
          <p:cNvPicPr>
            <a:picLocks noChangeAspect="1"/>
          </p:cNvPicPr>
          <p:nvPr/>
        </p:nvPicPr>
        <p:blipFill rotWithShape="1">
          <a:blip r:embed="rId4"/>
          <a:srcRect t="13668" r="2" b="2603"/>
          <a:stretch/>
        </p:blipFill>
        <p:spPr>
          <a:xfrm>
            <a:off x="20" y="3489159"/>
            <a:ext cx="6050258" cy="3368841"/>
          </a:xfrm>
          <a:custGeom>
            <a:avLst/>
            <a:gdLst/>
            <a:ahLst/>
            <a:cxnLst/>
            <a:rect l="l" t="t" r="r" b="b"/>
            <a:pathLst>
              <a:path w="6050278" h="3368841">
                <a:moveTo>
                  <a:pt x="0" y="0"/>
                </a:moveTo>
                <a:lnTo>
                  <a:pt x="3892296" y="0"/>
                </a:lnTo>
                <a:lnTo>
                  <a:pt x="3892296" y="1541535"/>
                </a:lnTo>
                <a:lnTo>
                  <a:pt x="6050278" y="1541535"/>
                </a:lnTo>
                <a:lnTo>
                  <a:pt x="6050278" y="3368841"/>
                </a:lnTo>
                <a:lnTo>
                  <a:pt x="0" y="3368841"/>
                </a:lnTo>
                <a:close/>
              </a:path>
            </a:pathLst>
          </a:custGeom>
        </p:spPr>
      </p:pic>
      <p:pic>
        <p:nvPicPr>
          <p:cNvPr id="8" name="Image 7" descr="Une image contenant bâtiment, extérieur, ciel, herbe&#10;&#10;Description générée automatiquement">
            <a:extLst>
              <a:ext uri="{FF2B5EF4-FFF2-40B4-BE49-F238E27FC236}">
                <a16:creationId xmlns:a16="http://schemas.microsoft.com/office/drawing/2014/main" id="{F01C4B74-DDEB-43DF-9208-05C8BBE6B458}"/>
              </a:ext>
            </a:extLst>
          </p:cNvPr>
          <p:cNvPicPr>
            <a:picLocks noChangeAspect="1"/>
          </p:cNvPicPr>
          <p:nvPr/>
        </p:nvPicPr>
        <p:blipFill rotWithShape="1">
          <a:blip r:embed="rId5"/>
          <a:srcRect l="3159" r="-1" b="-1"/>
          <a:stretch/>
        </p:blipFill>
        <p:spPr>
          <a:xfrm>
            <a:off x="6141722" y="3489159"/>
            <a:ext cx="6050278" cy="3368841"/>
          </a:xfrm>
          <a:custGeom>
            <a:avLst/>
            <a:gdLst/>
            <a:ahLst/>
            <a:cxnLst/>
            <a:rect l="l" t="t" r="r" b="b"/>
            <a:pathLst>
              <a:path w="6050278" h="3368841">
                <a:moveTo>
                  <a:pt x="2157982" y="0"/>
                </a:moveTo>
                <a:lnTo>
                  <a:pt x="6050278" y="0"/>
                </a:lnTo>
                <a:lnTo>
                  <a:pt x="6050278" y="3368841"/>
                </a:lnTo>
                <a:lnTo>
                  <a:pt x="0" y="3368841"/>
                </a:lnTo>
                <a:lnTo>
                  <a:pt x="0" y="1541535"/>
                </a:lnTo>
                <a:lnTo>
                  <a:pt x="2157982" y="1541535"/>
                </a:lnTo>
                <a:close/>
              </a:path>
            </a:pathLst>
          </a:custGeom>
        </p:spPr>
      </p:pic>
      <p:pic>
        <p:nvPicPr>
          <p:cNvPr id="6" name="Image 5" descr="Une image contenant carte&#10;&#10;Description générée automatiquement">
            <a:extLst>
              <a:ext uri="{FF2B5EF4-FFF2-40B4-BE49-F238E27FC236}">
                <a16:creationId xmlns:a16="http://schemas.microsoft.com/office/drawing/2014/main" id="{DBE057FE-1E2C-4E4D-AA8F-A9D801A5084D}"/>
              </a:ext>
            </a:extLst>
          </p:cNvPr>
          <p:cNvPicPr>
            <a:picLocks noChangeAspect="1"/>
          </p:cNvPicPr>
          <p:nvPr/>
        </p:nvPicPr>
        <p:blipFill rotWithShape="1">
          <a:blip r:embed="rId6"/>
          <a:srcRect r="-3" b="8030"/>
          <a:stretch/>
        </p:blipFill>
        <p:spPr>
          <a:xfrm>
            <a:off x="3983736" y="1918638"/>
            <a:ext cx="4224528" cy="3020725"/>
          </a:xfrm>
          <a:prstGeom prst="rect">
            <a:avLst/>
          </a:prstGeom>
        </p:spPr>
      </p:pic>
    </p:spTree>
    <p:extLst>
      <p:ext uri="{BB962C8B-B14F-4D97-AF65-F5344CB8AC3E}">
        <p14:creationId xmlns:p14="http://schemas.microsoft.com/office/powerpoint/2010/main" val="215194828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 name="Image" descr="Image"/>
          <p:cNvPicPr>
            <a:picLocks noGrp="1" noChangeAspect="1"/>
          </p:cNvPicPr>
          <p:nvPr>
            <p:ph type="pic" idx="13"/>
          </p:nvPr>
        </p:nvPicPr>
        <p:blipFill>
          <a:blip r:embed="rId2"/>
          <a:srcRect t="3379" b="3379"/>
          <a:stretch>
            <a:fillRect/>
          </a:stretch>
        </p:blipFill>
        <p:spPr>
          <a:xfrm>
            <a:off x="623878" y="3809820"/>
            <a:ext cx="4646932" cy="2611391"/>
          </a:xfrm>
          <a:prstGeom prst="rect">
            <a:avLst/>
          </a:prstGeom>
        </p:spPr>
      </p:pic>
      <p:sp>
        <p:nvSpPr>
          <p:cNvPr id="123" name="IECI…"/>
          <p:cNvSpPr txBox="1">
            <a:spLocks noGrp="1"/>
          </p:cNvSpPr>
          <p:nvPr>
            <p:ph type="title"/>
          </p:nvPr>
        </p:nvSpPr>
        <p:spPr>
          <a:xfrm>
            <a:off x="1181058" y="66208"/>
            <a:ext cx="10014767" cy="563801"/>
          </a:xfrm>
          <a:prstGeom prst="rect">
            <a:avLst/>
          </a:prstGeom>
          <a:solidFill>
            <a:schemeClr val="accent1">
              <a:lumMod val="20000"/>
              <a:lumOff val="80000"/>
            </a:schemeClr>
          </a:solidFill>
        </p:spPr>
        <p:txBody>
          <a:bodyPr>
            <a:normAutofit/>
          </a:bodyPr>
          <a:lstStyle/>
          <a:p>
            <a:pPr defTabSz="230021">
              <a:defRPr sz="4480">
                <a:solidFill>
                  <a:srgbClr val="FFD479"/>
                </a:solidFill>
              </a:defRPr>
            </a:pPr>
            <a:r>
              <a:rPr sz="2800" dirty="0">
                <a:solidFill>
                  <a:schemeClr val="tx1"/>
                </a:solidFill>
              </a:rPr>
              <a:t>IECI</a:t>
            </a:r>
            <a:r>
              <a:rPr lang="fr-FR" sz="2800" dirty="0">
                <a:solidFill>
                  <a:schemeClr val="tx1"/>
                </a:solidFill>
              </a:rPr>
              <a:t> - </a:t>
            </a:r>
            <a:r>
              <a:rPr sz="2800" dirty="0" err="1">
                <a:solidFill>
                  <a:schemeClr val="tx1"/>
                </a:solidFill>
              </a:rPr>
              <a:t>Institut</a:t>
            </a:r>
            <a:r>
              <a:rPr sz="2800" dirty="0">
                <a:solidFill>
                  <a:schemeClr val="tx1"/>
                </a:solidFill>
              </a:rPr>
              <a:t> </a:t>
            </a:r>
            <a:r>
              <a:rPr sz="2800" dirty="0" err="1">
                <a:solidFill>
                  <a:schemeClr val="tx1"/>
                </a:solidFill>
              </a:rPr>
              <a:t>d’Etudes</a:t>
            </a:r>
            <a:r>
              <a:rPr sz="2800" dirty="0">
                <a:solidFill>
                  <a:schemeClr val="tx1"/>
                </a:solidFill>
              </a:rPr>
              <a:t> </a:t>
            </a:r>
            <a:r>
              <a:rPr sz="2800" dirty="0" err="1">
                <a:solidFill>
                  <a:schemeClr val="tx1"/>
                </a:solidFill>
              </a:rPr>
              <a:t>Culturelles</a:t>
            </a:r>
            <a:r>
              <a:rPr sz="2800" dirty="0">
                <a:solidFill>
                  <a:schemeClr val="tx1"/>
                </a:solidFill>
              </a:rPr>
              <a:t> et </a:t>
            </a:r>
            <a:r>
              <a:rPr sz="2800" dirty="0" err="1">
                <a:solidFill>
                  <a:schemeClr val="tx1"/>
                </a:solidFill>
              </a:rPr>
              <a:t>Internationales</a:t>
            </a:r>
            <a:r>
              <a:rPr lang="fr-FR" sz="2800" dirty="0">
                <a:solidFill>
                  <a:schemeClr val="tx1"/>
                </a:solidFill>
              </a:rPr>
              <a:t> / </a:t>
            </a:r>
            <a:r>
              <a:rPr sz="2800" u="sng" dirty="0">
                <a:solidFill>
                  <a:srgbClr val="90BB23"/>
                </a:solidFill>
                <a:hlinkClick r:id="rId3">
                  <a:extLst>
                    <a:ext uri="{A12FA001-AC4F-418D-AE19-62706E023703}">
                      <ahyp:hlinkClr xmlns:ahyp="http://schemas.microsoft.com/office/drawing/2018/hyperlinkcolor" xmlns="" val="tx"/>
                    </a:ext>
                  </a:extLst>
                </a:hlinkClick>
              </a:rPr>
              <a:t>www.ieci</a:t>
            </a:r>
            <a:r>
              <a:rPr lang="fr-FR" sz="2800" u="sng" dirty="0">
                <a:solidFill>
                  <a:srgbClr val="90BB23"/>
                </a:solidFill>
                <a:hlinkClick r:id="rId3">
                  <a:extLst>
                    <a:ext uri="{A12FA001-AC4F-418D-AE19-62706E023703}">
                      <ahyp:hlinkClr xmlns:ahyp="http://schemas.microsoft.com/office/drawing/2018/hyperlinkcolor" xmlns="" val="tx"/>
                    </a:ext>
                  </a:extLst>
                </a:hlinkClick>
              </a:rPr>
              <a:t>.uvsq</a:t>
            </a:r>
            <a:r>
              <a:rPr sz="2800" u="sng" dirty="0">
                <a:solidFill>
                  <a:schemeClr val="tx1"/>
                </a:solidFill>
                <a:hlinkClick r:id="rId3">
                  <a:extLst>
                    <a:ext uri="{A12FA001-AC4F-418D-AE19-62706E023703}">
                      <ahyp:hlinkClr xmlns:ahyp="http://schemas.microsoft.com/office/drawing/2018/hyperlinkcolor" xmlns="" val="tx"/>
                    </a:ext>
                  </a:extLst>
                </a:hlinkClick>
              </a:rPr>
              <a:t>.fr</a:t>
            </a:r>
          </a:p>
        </p:txBody>
      </p:sp>
      <p:sp>
        <p:nvSpPr>
          <p:cNvPr id="124" name="Vos interlocuteurs…"/>
          <p:cNvSpPr txBox="1">
            <a:spLocks noGrp="1"/>
          </p:cNvSpPr>
          <p:nvPr>
            <p:ph type="body" sz="quarter" idx="1"/>
          </p:nvPr>
        </p:nvSpPr>
        <p:spPr>
          <a:xfrm>
            <a:off x="6477001" y="3965937"/>
            <a:ext cx="4826000" cy="2611391"/>
          </a:xfrm>
          <a:prstGeom prst="rect">
            <a:avLst/>
          </a:prstGeom>
          <a:gradFill flip="none" rotWithShape="1">
            <a:gsLst>
              <a:gs pos="0">
                <a:schemeClr val="accent1">
                  <a:lumMod val="67000"/>
                </a:schemeClr>
              </a:gs>
              <a:gs pos="48000">
                <a:schemeClr val="accent1">
                  <a:lumMod val="97000"/>
                  <a:lumOff val="3000"/>
                </a:schemeClr>
              </a:gs>
              <a:gs pos="100000">
                <a:schemeClr val="accent1">
                  <a:lumMod val="60000"/>
                  <a:lumOff val="40000"/>
                </a:schemeClr>
              </a:gs>
            </a:gsLst>
            <a:lin ang="16200000" scaled="1"/>
            <a:tileRect/>
          </a:gradFill>
        </p:spPr>
        <p:txBody>
          <a:bodyPr anchor="ctr">
            <a:normAutofit fontScale="47500" lnSpcReduction="20000"/>
          </a:bodyPr>
          <a:lstStyle/>
          <a:p>
            <a:pPr algn="l" defTabSz="308063">
              <a:defRPr sz="2400"/>
            </a:pPr>
            <a:r>
              <a:rPr lang="fr-FR" sz="2900" dirty="0">
                <a:solidFill>
                  <a:schemeClr val="tx1"/>
                </a:solidFill>
              </a:rPr>
              <a:t>Responsables IECI :</a:t>
            </a:r>
          </a:p>
          <a:p>
            <a:pPr algn="l" defTabSz="308063">
              <a:defRPr sz="2400"/>
            </a:pPr>
            <a:endParaRPr sz="2900" dirty="0">
              <a:solidFill>
                <a:schemeClr val="tx1"/>
              </a:solidFill>
              <a:latin typeface="+mj-lt"/>
            </a:endParaRPr>
          </a:p>
          <a:p>
            <a:pPr algn="l" defTabSz="308063">
              <a:lnSpc>
                <a:spcPct val="170000"/>
              </a:lnSpc>
              <a:defRPr sz="2400"/>
            </a:pPr>
            <a:r>
              <a:rPr sz="2900" dirty="0">
                <a:solidFill>
                  <a:schemeClr val="tx1"/>
                </a:solidFill>
                <a:latin typeface="+mj-lt"/>
              </a:rPr>
              <a:t>Direct</a:t>
            </a:r>
            <a:r>
              <a:rPr lang="fr-FR" sz="2900" dirty="0" err="1">
                <a:solidFill>
                  <a:schemeClr val="tx1"/>
                </a:solidFill>
                <a:latin typeface="+mj-lt"/>
              </a:rPr>
              <a:t>eur</a:t>
            </a:r>
            <a:r>
              <a:rPr sz="2900" dirty="0">
                <a:solidFill>
                  <a:schemeClr val="tx1"/>
                </a:solidFill>
                <a:latin typeface="+mj-lt"/>
              </a:rPr>
              <a:t> : V</a:t>
            </a:r>
            <a:r>
              <a:rPr lang="fr-FR" sz="2900" dirty="0" err="1">
                <a:solidFill>
                  <a:schemeClr val="tx1"/>
                </a:solidFill>
                <a:latin typeface="+mj-lt"/>
              </a:rPr>
              <a:t>incent</a:t>
            </a:r>
            <a:r>
              <a:rPr lang="fr-FR" sz="2900" dirty="0">
                <a:solidFill>
                  <a:schemeClr val="tx1"/>
                </a:solidFill>
                <a:latin typeface="+mj-lt"/>
              </a:rPr>
              <a:t> Puech</a:t>
            </a:r>
            <a:r>
              <a:rPr sz="2900" dirty="0">
                <a:solidFill>
                  <a:schemeClr val="tx1"/>
                </a:solidFill>
                <a:latin typeface="+mj-lt"/>
              </a:rPr>
              <a:t> (</a:t>
            </a:r>
            <a:r>
              <a:rPr lang="fr-FR" sz="2900" dirty="0">
                <a:solidFill>
                  <a:schemeClr val="tx1"/>
                </a:solidFill>
                <a:latin typeface="+mj-lt"/>
              </a:rPr>
              <a:t>histoire</a:t>
            </a:r>
            <a:r>
              <a:rPr sz="2900" dirty="0">
                <a:solidFill>
                  <a:schemeClr val="tx1"/>
                </a:solidFill>
                <a:latin typeface="+mj-lt"/>
              </a:rPr>
              <a:t>)</a:t>
            </a:r>
            <a:endParaRPr lang="fr-FR" sz="2900" dirty="0">
              <a:solidFill>
                <a:schemeClr val="tx1"/>
              </a:solidFill>
              <a:latin typeface="+mj-lt"/>
            </a:endParaRPr>
          </a:p>
          <a:p>
            <a:pPr algn="l" defTabSz="308063">
              <a:lnSpc>
                <a:spcPct val="170000"/>
              </a:lnSpc>
              <a:defRPr sz="2400"/>
            </a:pPr>
            <a:r>
              <a:rPr lang="fr-FR" sz="2900" dirty="0">
                <a:solidFill>
                  <a:schemeClr val="tx1"/>
                </a:solidFill>
                <a:latin typeface="+mj-lt"/>
              </a:rPr>
              <a:t>Directrice adjointe : </a:t>
            </a:r>
            <a:r>
              <a:rPr lang="fr-FR" sz="2900" dirty="0" err="1">
                <a:solidFill>
                  <a:schemeClr val="tx1"/>
                </a:solidFill>
                <a:latin typeface="+mj-lt"/>
              </a:rPr>
              <a:t>Maaike</a:t>
            </a:r>
            <a:r>
              <a:rPr lang="fr-FR" sz="2900" dirty="0">
                <a:solidFill>
                  <a:schemeClr val="tx1"/>
                </a:solidFill>
                <a:latin typeface="+mj-lt"/>
              </a:rPr>
              <a:t> Van der </a:t>
            </a:r>
            <a:r>
              <a:rPr lang="fr-FR" sz="2900" dirty="0" err="1">
                <a:solidFill>
                  <a:schemeClr val="tx1"/>
                </a:solidFill>
                <a:latin typeface="+mj-lt"/>
              </a:rPr>
              <a:t>Lugt</a:t>
            </a:r>
            <a:r>
              <a:rPr lang="fr-FR" sz="2900" dirty="0">
                <a:solidFill>
                  <a:schemeClr val="tx1"/>
                </a:solidFill>
                <a:latin typeface="+mj-lt"/>
              </a:rPr>
              <a:t> (histoire / DYPAC)</a:t>
            </a:r>
          </a:p>
          <a:p>
            <a:pPr algn="l" defTabSz="308063">
              <a:lnSpc>
                <a:spcPct val="170000"/>
              </a:lnSpc>
              <a:defRPr sz="2400"/>
            </a:pPr>
            <a:r>
              <a:rPr lang="fr-FR" sz="2900" dirty="0">
                <a:solidFill>
                  <a:schemeClr val="tx1"/>
                </a:solidFill>
                <a:latin typeface="+mj-lt"/>
              </a:rPr>
              <a:t>Directrice adjointe : </a:t>
            </a:r>
            <a:r>
              <a:rPr lang="fr-FR" sz="2900" dirty="0">
                <a:solidFill>
                  <a:schemeClr val="tx1"/>
                </a:solidFill>
                <a:effectLst/>
                <a:latin typeface="Corbel" panose="020B0503020204020204" pitchFamily="34" charset="0"/>
                <a:ea typeface="Calibri" panose="020F0502020204030204" pitchFamily="34" charset="0"/>
                <a:cs typeface="Calibri" panose="020F0502020204030204" pitchFamily="34" charset="0"/>
              </a:rPr>
              <a:t>Anne-Claude Ambroise-Rendu</a:t>
            </a:r>
            <a:r>
              <a:rPr lang="fr-FR" sz="2900" dirty="0">
                <a:solidFill>
                  <a:schemeClr val="tx1"/>
                </a:solidFill>
                <a:latin typeface="Corbel" panose="020B0503020204020204" pitchFamily="34" charset="0"/>
              </a:rPr>
              <a:t> (histoire / CHCSC)</a:t>
            </a:r>
          </a:p>
          <a:p>
            <a:pPr algn="l" defTabSz="308063">
              <a:lnSpc>
                <a:spcPct val="170000"/>
              </a:lnSpc>
              <a:defRPr sz="2400"/>
            </a:pPr>
            <a:r>
              <a:rPr lang="fr-FR" sz="2900" dirty="0">
                <a:solidFill>
                  <a:schemeClr val="tx1"/>
                </a:solidFill>
                <a:latin typeface="+mj-lt"/>
              </a:rPr>
              <a:t>Responsable des formations : Cécile Coquet-Mokoko (anglais) </a:t>
            </a:r>
          </a:p>
          <a:p>
            <a:pPr algn="l" defTabSz="308063">
              <a:lnSpc>
                <a:spcPct val="170000"/>
              </a:lnSpc>
              <a:defRPr sz="2400"/>
            </a:pPr>
            <a:r>
              <a:rPr lang="fr-FR" sz="2900" dirty="0">
                <a:solidFill>
                  <a:schemeClr val="tx1"/>
                </a:solidFill>
                <a:latin typeface="+mj-lt"/>
              </a:rPr>
              <a:t>Responsable administrative : Géraldine Huon</a:t>
            </a:r>
          </a:p>
        </p:txBody>
      </p:sp>
      <p:sp>
        <p:nvSpPr>
          <p:cNvPr id="3" name="TextBox 2">
            <a:extLst>
              <a:ext uri="{FF2B5EF4-FFF2-40B4-BE49-F238E27FC236}">
                <a16:creationId xmlns:a16="http://schemas.microsoft.com/office/drawing/2014/main" id="{43184EBA-6EE9-BD40-B9CF-84433669FD66}"/>
              </a:ext>
            </a:extLst>
          </p:cNvPr>
          <p:cNvSpPr txBox="1"/>
          <p:nvPr/>
        </p:nvSpPr>
        <p:spPr>
          <a:xfrm>
            <a:off x="7454281" y="1044184"/>
            <a:ext cx="4345807" cy="2585323"/>
          </a:xfrm>
          <a:prstGeom prst="rect">
            <a:avLst/>
          </a:prstGeom>
          <a:noFill/>
          <a:ln>
            <a:solidFill>
              <a:schemeClr val="tx1"/>
            </a:solidFill>
          </a:ln>
        </p:spPr>
        <p:txBody>
          <a:bodyPr wrap="square" rtlCol="0">
            <a:spAutoFit/>
          </a:bodyPr>
          <a:lstStyle/>
          <a:p>
            <a:pPr algn="l"/>
            <a:r>
              <a:rPr lang="fr-FR" dirty="0">
                <a:solidFill>
                  <a:srgbClr val="C00000"/>
                </a:solidFill>
              </a:rPr>
              <a:t>L’Institut, créé en 2013, regroupe : </a:t>
            </a:r>
          </a:p>
          <a:p>
            <a:pPr marL="401822" indent="-401822">
              <a:buFontTx/>
              <a:buChar char="-"/>
            </a:pPr>
            <a:r>
              <a:rPr lang="fr-FR" dirty="0">
                <a:solidFill>
                  <a:srgbClr val="C00000"/>
                </a:solidFill>
              </a:rPr>
              <a:t>le Département d’Histoire</a:t>
            </a:r>
          </a:p>
          <a:p>
            <a:pPr marL="401822" indent="-401822">
              <a:buFontTx/>
              <a:buChar char="-"/>
            </a:pPr>
            <a:r>
              <a:rPr lang="fr-FR" dirty="0">
                <a:solidFill>
                  <a:srgbClr val="C00000"/>
                </a:solidFill>
              </a:rPr>
              <a:t>le Département des Lettres</a:t>
            </a:r>
          </a:p>
          <a:p>
            <a:pPr marL="401822" indent="-401822">
              <a:buFontTx/>
              <a:buChar char="-"/>
            </a:pPr>
            <a:r>
              <a:rPr lang="fr-FR" dirty="0">
                <a:solidFill>
                  <a:srgbClr val="C00000"/>
                </a:solidFill>
              </a:rPr>
              <a:t>le Département des Langues</a:t>
            </a:r>
          </a:p>
          <a:p>
            <a:pPr marL="401822" indent="-401822">
              <a:buFontTx/>
              <a:buChar char="-"/>
            </a:pPr>
            <a:r>
              <a:rPr lang="fr-FR" dirty="0">
                <a:solidFill>
                  <a:srgbClr val="C00000"/>
                </a:solidFill>
              </a:rPr>
              <a:t>deux laboratoires de recherche : DYPAC et CHCSC</a:t>
            </a:r>
          </a:p>
          <a:p>
            <a:pPr algn="l"/>
            <a:r>
              <a:rPr lang="fr-FR" dirty="0">
                <a:solidFill>
                  <a:srgbClr val="C00000"/>
                </a:solidFill>
              </a:rPr>
              <a:t>L’Institut est dédié aux métiers de la culture et à la recherche sur les questions culturelles et interculturelles</a:t>
            </a:r>
            <a:r>
              <a:rPr lang="fr-FR" sz="1406" dirty="0">
                <a:solidFill>
                  <a:srgbClr val="C00000"/>
                </a:solidFill>
              </a:rPr>
              <a:t>.</a:t>
            </a:r>
          </a:p>
        </p:txBody>
      </p:sp>
      <p:pic>
        <p:nvPicPr>
          <p:cNvPr id="6" name="Image 5">
            <a:extLst>
              <a:ext uri="{FF2B5EF4-FFF2-40B4-BE49-F238E27FC236}">
                <a16:creationId xmlns:a16="http://schemas.microsoft.com/office/drawing/2014/main" id="{C07A3E9B-92C6-49D9-B1BC-B1FEF2B4B8BF}"/>
              </a:ext>
            </a:extLst>
          </p:cNvPr>
          <p:cNvPicPr>
            <a:picLocks noChangeAspect="1"/>
          </p:cNvPicPr>
          <p:nvPr/>
        </p:nvPicPr>
        <p:blipFill>
          <a:blip r:embed="rId4"/>
          <a:stretch>
            <a:fillRect/>
          </a:stretch>
        </p:blipFill>
        <p:spPr>
          <a:xfrm>
            <a:off x="535259" y="1533468"/>
            <a:ext cx="6502473" cy="1509503"/>
          </a:xfrm>
          <a:prstGeom prst="rect">
            <a:avLst/>
          </a:prstGeom>
        </p:spPr>
      </p:pic>
    </p:spTree>
  </p:cSld>
  <p:clrMapOvr>
    <a:masterClrMapping/>
  </p:clrMapOvr>
  <p:transition spd="med"/>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008E0B8A-2A0A-B54C-8594-C89DE01443A0}"/>
              </a:ext>
            </a:extLst>
          </p:cNvPr>
          <p:cNvSpPr>
            <a:spLocks noGrp="1"/>
          </p:cNvSpPr>
          <p:nvPr>
            <p:ph type="title"/>
          </p:nvPr>
        </p:nvSpPr>
        <p:spPr>
          <a:xfrm>
            <a:off x="2416969" y="3190426"/>
            <a:ext cx="7358063" cy="1904551"/>
          </a:xfrm>
        </p:spPr>
        <p:txBody>
          <a:bodyPr/>
          <a:lstStyle/>
          <a:p>
            <a:pPr defTabSz="308063">
              <a:defRPr sz="2400"/>
            </a:pPr>
            <a:r>
              <a:rPr lang="fr-FR" dirty="0">
                <a:solidFill>
                  <a:srgbClr val="C00000"/>
                </a:solidFill>
              </a:rPr>
              <a:t/>
            </a:r>
            <a:br>
              <a:rPr lang="fr-FR" dirty="0">
                <a:solidFill>
                  <a:srgbClr val="C00000"/>
                </a:solidFill>
              </a:rPr>
            </a:br>
            <a:endParaRPr lang="fr-FR" dirty="0">
              <a:solidFill>
                <a:srgbClr val="C00000"/>
              </a:solidFill>
            </a:endParaRPr>
          </a:p>
        </p:txBody>
      </p:sp>
      <p:sp>
        <p:nvSpPr>
          <p:cNvPr id="4" name="Text Placeholder 3">
            <a:extLst>
              <a:ext uri="{FF2B5EF4-FFF2-40B4-BE49-F238E27FC236}">
                <a16:creationId xmlns:a16="http://schemas.microsoft.com/office/drawing/2014/main" id="{BE1792DB-B29F-1F4A-9498-7C7AB14D0304}"/>
              </a:ext>
            </a:extLst>
          </p:cNvPr>
          <p:cNvSpPr>
            <a:spLocks noGrp="1"/>
          </p:cNvSpPr>
          <p:nvPr>
            <p:ph type="body" sz="quarter" idx="1"/>
          </p:nvPr>
        </p:nvSpPr>
        <p:spPr>
          <a:xfrm>
            <a:off x="4487208" y="1359780"/>
            <a:ext cx="6580890" cy="4239243"/>
          </a:xfrm>
          <a:gradFill flip="none" rotWithShape="1">
            <a:gsLst>
              <a:gs pos="0">
                <a:schemeClr val="accent1">
                  <a:lumMod val="67000"/>
                </a:schemeClr>
              </a:gs>
              <a:gs pos="48000">
                <a:schemeClr val="accent1">
                  <a:lumMod val="97000"/>
                  <a:lumOff val="3000"/>
                </a:schemeClr>
              </a:gs>
              <a:gs pos="100000">
                <a:schemeClr val="accent1">
                  <a:lumMod val="60000"/>
                  <a:lumOff val="40000"/>
                </a:schemeClr>
              </a:gs>
            </a:gsLst>
            <a:lin ang="16200000" scaled="1"/>
            <a:tileRect/>
          </a:gradFill>
        </p:spPr>
        <p:txBody>
          <a:bodyPr anchor="ctr">
            <a:normAutofit/>
          </a:bodyPr>
          <a:lstStyle/>
          <a:p>
            <a:pPr algn="l"/>
            <a:r>
              <a:rPr lang="fr-FR" sz="1547" b="1" dirty="0">
                <a:solidFill>
                  <a:schemeClr val="tx1"/>
                </a:solidFill>
              </a:rPr>
              <a:t>Equipe pédagogique </a:t>
            </a:r>
            <a:r>
              <a:rPr lang="fr-FR" sz="1547" dirty="0">
                <a:solidFill>
                  <a:schemeClr val="tx1"/>
                </a:solidFill>
              </a:rPr>
              <a:t>constituée d’enseignants-chercheurs, enseignants et intervenants extérieurs</a:t>
            </a:r>
          </a:p>
          <a:p>
            <a:pPr algn="l"/>
            <a:endParaRPr lang="fr-FR" sz="1547" dirty="0">
              <a:solidFill>
                <a:schemeClr val="tx1"/>
              </a:solidFill>
            </a:endParaRPr>
          </a:p>
          <a:p>
            <a:pPr algn="l">
              <a:spcAft>
                <a:spcPts val="422"/>
              </a:spcAft>
            </a:pPr>
            <a:r>
              <a:rPr lang="fr-FR" sz="1547" dirty="0">
                <a:solidFill>
                  <a:schemeClr val="tx1"/>
                </a:solidFill>
              </a:rPr>
              <a:t>Vos interlocuteurs au Département des Langues : </a:t>
            </a:r>
          </a:p>
          <a:p>
            <a:pPr algn="l">
              <a:spcAft>
                <a:spcPts val="633"/>
              </a:spcAft>
            </a:pPr>
            <a:r>
              <a:rPr lang="fr-FR" sz="1547" dirty="0">
                <a:solidFill>
                  <a:schemeClr val="tx1"/>
                </a:solidFill>
              </a:rPr>
              <a:t>Direction : Sandrine Ferré-Rode (</a:t>
            </a:r>
            <a:r>
              <a:rPr lang="fr-FR" sz="1547" dirty="0" err="1">
                <a:solidFill>
                  <a:schemeClr val="tx1"/>
                </a:solidFill>
              </a:rPr>
              <a:t>bur</a:t>
            </a:r>
            <a:r>
              <a:rPr lang="fr-FR" sz="1547" dirty="0">
                <a:solidFill>
                  <a:schemeClr val="tx1"/>
                </a:solidFill>
              </a:rPr>
              <a:t>. 504)</a:t>
            </a:r>
          </a:p>
          <a:p>
            <a:pPr algn="l">
              <a:spcAft>
                <a:spcPts val="633"/>
              </a:spcAft>
            </a:pPr>
            <a:r>
              <a:rPr lang="fr-FR" sz="1547" dirty="0">
                <a:solidFill>
                  <a:schemeClr val="tx1"/>
                </a:solidFill>
              </a:rPr>
              <a:t>Responsable LLCER parcours Anglais : Adrien Rodd (</a:t>
            </a:r>
            <a:r>
              <a:rPr lang="fr-FR" sz="1547" dirty="0" err="1">
                <a:solidFill>
                  <a:schemeClr val="tx1"/>
                </a:solidFill>
              </a:rPr>
              <a:t>bur</a:t>
            </a:r>
            <a:r>
              <a:rPr lang="fr-FR" sz="1547" dirty="0">
                <a:solidFill>
                  <a:schemeClr val="tx1"/>
                </a:solidFill>
              </a:rPr>
              <a:t>. 510)</a:t>
            </a:r>
          </a:p>
          <a:p>
            <a:pPr algn="l">
              <a:spcAft>
                <a:spcPts val="633"/>
              </a:spcAft>
            </a:pPr>
            <a:r>
              <a:rPr lang="fr-FR" sz="1547" dirty="0">
                <a:solidFill>
                  <a:schemeClr val="tx1"/>
                </a:solidFill>
              </a:rPr>
              <a:t>Responsable LLCER parcours Espagnol : Marc </a:t>
            </a:r>
            <a:r>
              <a:rPr lang="fr-FR" sz="1547" dirty="0" err="1">
                <a:solidFill>
                  <a:schemeClr val="tx1"/>
                </a:solidFill>
              </a:rPr>
              <a:t>Zuili</a:t>
            </a:r>
            <a:r>
              <a:rPr lang="fr-FR" sz="1547" dirty="0">
                <a:solidFill>
                  <a:schemeClr val="tx1"/>
                </a:solidFill>
              </a:rPr>
              <a:t>  (</a:t>
            </a:r>
            <a:r>
              <a:rPr lang="fr-FR" sz="1547" dirty="0" err="1">
                <a:solidFill>
                  <a:schemeClr val="tx1"/>
                </a:solidFill>
              </a:rPr>
              <a:t>bur</a:t>
            </a:r>
            <a:r>
              <a:rPr lang="fr-FR" sz="1547" dirty="0">
                <a:solidFill>
                  <a:schemeClr val="tx1"/>
                </a:solidFill>
              </a:rPr>
              <a:t>. 509)</a:t>
            </a:r>
          </a:p>
          <a:p>
            <a:pPr algn="l">
              <a:spcAft>
                <a:spcPts val="633"/>
              </a:spcAft>
            </a:pPr>
            <a:r>
              <a:rPr lang="fr-FR" sz="1547" dirty="0">
                <a:solidFill>
                  <a:schemeClr val="tx1"/>
                </a:solidFill>
              </a:rPr>
              <a:t>Responsable LLCER parcours EEI : Alexandra </a:t>
            </a:r>
            <a:r>
              <a:rPr lang="fr-FR" sz="1547" dirty="0" err="1">
                <a:solidFill>
                  <a:schemeClr val="tx1"/>
                </a:solidFill>
              </a:rPr>
              <a:t>Boudet-Brugal</a:t>
            </a:r>
            <a:r>
              <a:rPr lang="fr-FR" sz="1547" dirty="0">
                <a:solidFill>
                  <a:schemeClr val="tx1"/>
                </a:solidFill>
              </a:rPr>
              <a:t> (</a:t>
            </a:r>
            <a:r>
              <a:rPr lang="fr-FR" sz="1547" dirty="0" err="1">
                <a:solidFill>
                  <a:schemeClr val="tx1"/>
                </a:solidFill>
              </a:rPr>
              <a:t>bur</a:t>
            </a:r>
            <a:r>
              <a:rPr lang="fr-FR" sz="1547" dirty="0">
                <a:solidFill>
                  <a:schemeClr val="tx1"/>
                </a:solidFill>
              </a:rPr>
              <a:t>. 510)</a:t>
            </a:r>
          </a:p>
          <a:p>
            <a:pPr algn="l">
              <a:spcAft>
                <a:spcPts val="633"/>
              </a:spcAft>
            </a:pPr>
            <a:r>
              <a:rPr lang="fr-FR" sz="1547" dirty="0">
                <a:solidFill>
                  <a:schemeClr val="tx1"/>
                </a:solidFill>
              </a:rPr>
              <a:t>Responsable double licence Droit-Anglais et Relations Internationales : Sophie </a:t>
            </a:r>
            <a:r>
              <a:rPr lang="fr-FR" sz="1547" dirty="0" err="1">
                <a:solidFill>
                  <a:schemeClr val="tx1"/>
                </a:solidFill>
              </a:rPr>
              <a:t>Croisy</a:t>
            </a:r>
            <a:r>
              <a:rPr lang="fr-FR" sz="1547" dirty="0">
                <a:solidFill>
                  <a:schemeClr val="tx1"/>
                </a:solidFill>
              </a:rPr>
              <a:t> (</a:t>
            </a:r>
            <a:r>
              <a:rPr lang="fr-FR" sz="1547" dirty="0" err="1">
                <a:solidFill>
                  <a:schemeClr val="tx1"/>
                </a:solidFill>
              </a:rPr>
              <a:t>bur</a:t>
            </a:r>
            <a:r>
              <a:rPr lang="fr-FR" sz="1547" dirty="0">
                <a:solidFill>
                  <a:schemeClr val="tx1"/>
                </a:solidFill>
              </a:rPr>
              <a:t>. 610)</a:t>
            </a:r>
          </a:p>
          <a:p>
            <a:pPr algn="l">
              <a:spcAft>
                <a:spcPts val="633"/>
              </a:spcAft>
            </a:pPr>
            <a:endParaRPr lang="fr-FR" sz="1547" dirty="0">
              <a:solidFill>
                <a:schemeClr val="bg1"/>
              </a:solidFill>
            </a:endParaRPr>
          </a:p>
        </p:txBody>
      </p:sp>
      <p:sp>
        <p:nvSpPr>
          <p:cNvPr id="5" name="TextBox 4">
            <a:extLst>
              <a:ext uri="{FF2B5EF4-FFF2-40B4-BE49-F238E27FC236}">
                <a16:creationId xmlns:a16="http://schemas.microsoft.com/office/drawing/2014/main" id="{EFEC66E1-69C3-7343-8173-9047251DAFF7}"/>
              </a:ext>
            </a:extLst>
          </p:cNvPr>
          <p:cNvSpPr txBox="1"/>
          <p:nvPr/>
        </p:nvSpPr>
        <p:spPr>
          <a:xfrm>
            <a:off x="3710034" y="209403"/>
            <a:ext cx="7358064" cy="646331"/>
          </a:xfrm>
          <a:prstGeom prst="rect">
            <a:avLst/>
          </a:prstGeom>
          <a:solidFill>
            <a:schemeClr val="accent1">
              <a:lumMod val="40000"/>
              <a:lumOff val="60000"/>
            </a:schemeClr>
          </a:solidFill>
        </p:spPr>
        <p:txBody>
          <a:bodyPr wrap="square" rtlCol="0">
            <a:spAutoFit/>
          </a:bodyPr>
          <a:lstStyle/>
          <a:p>
            <a:pPr algn="ctr"/>
            <a:r>
              <a:rPr lang="fr-FR" sz="3600" dirty="0"/>
              <a:t>Le Département des Langues</a:t>
            </a:r>
          </a:p>
        </p:txBody>
      </p:sp>
      <p:sp>
        <p:nvSpPr>
          <p:cNvPr id="6" name="TextBox 5">
            <a:extLst>
              <a:ext uri="{FF2B5EF4-FFF2-40B4-BE49-F238E27FC236}">
                <a16:creationId xmlns:a16="http://schemas.microsoft.com/office/drawing/2014/main" id="{D17C99EC-202F-EE42-8EB4-EBB5C01F1DB0}"/>
              </a:ext>
            </a:extLst>
          </p:cNvPr>
          <p:cNvSpPr txBox="1"/>
          <p:nvPr/>
        </p:nvSpPr>
        <p:spPr>
          <a:xfrm>
            <a:off x="0" y="997589"/>
            <a:ext cx="3504225" cy="4862821"/>
          </a:xfrm>
          <a:prstGeom prst="rect">
            <a:avLst/>
          </a:prstGeom>
          <a:noFill/>
        </p:spPr>
        <p:txBody>
          <a:bodyPr wrap="square" rtlCol="0" anchor="ctr">
            <a:noAutofit/>
          </a:bodyPr>
          <a:lstStyle/>
          <a:p>
            <a:pPr>
              <a:spcAft>
                <a:spcPts val="422"/>
              </a:spcAft>
            </a:pPr>
            <a:r>
              <a:rPr lang="fr-FR" sz="1406" dirty="0"/>
              <a:t>Le</a:t>
            </a:r>
            <a:r>
              <a:rPr lang="fr-FR" sz="1406" dirty="0">
                <a:solidFill>
                  <a:schemeClr val="accent1"/>
                </a:solidFill>
              </a:rPr>
              <a:t> </a:t>
            </a:r>
            <a:r>
              <a:rPr lang="fr-FR" sz="1406" b="1" dirty="0"/>
              <a:t>Département des Langues </a:t>
            </a:r>
            <a:r>
              <a:rPr lang="fr-FR" sz="1406" dirty="0"/>
              <a:t>propose et gère :</a:t>
            </a:r>
          </a:p>
          <a:p>
            <a:pPr marL="241093" indent="-241093">
              <a:spcAft>
                <a:spcPts val="422"/>
              </a:spcAft>
              <a:buFont typeface="Arial" panose="020B0604020202020204" pitchFamily="34" charset="0"/>
              <a:buChar char="•"/>
            </a:pPr>
            <a:r>
              <a:rPr lang="fr-FR" sz="1406" dirty="0"/>
              <a:t>une Licence LLCER avec trois parcours (Anglais, Espagnol, Etudes Européennes et Internationales)</a:t>
            </a:r>
          </a:p>
          <a:p>
            <a:pPr marL="241093" indent="-241093">
              <a:spcAft>
                <a:spcPts val="422"/>
              </a:spcAft>
              <a:buFont typeface="Arial" panose="020B0604020202020204" pitchFamily="34" charset="0"/>
              <a:buChar char="•"/>
            </a:pPr>
            <a:r>
              <a:rPr lang="fr-FR" sz="1406" dirty="0"/>
              <a:t>une double </a:t>
            </a:r>
            <a:r>
              <a:rPr lang="fr-FR" sz="1406" dirty="0" err="1"/>
              <a:t>diplômation</a:t>
            </a:r>
            <a:r>
              <a:rPr lang="fr-FR" sz="1406" dirty="0"/>
              <a:t> de Licence mentions Droit et LLCER Anglais</a:t>
            </a:r>
          </a:p>
          <a:p>
            <a:pPr marL="241093" indent="-241093">
              <a:spcAft>
                <a:spcPts val="422"/>
              </a:spcAft>
              <a:buFont typeface="Arial" panose="020B0604020202020204" pitchFamily="34" charset="0"/>
              <a:buChar char="•"/>
            </a:pPr>
            <a:r>
              <a:rPr lang="fr-FR" sz="1406" dirty="0"/>
              <a:t>l’enseignement des langues et du FLE pour une partie des étudiants non spécialistes de l’UVSQ</a:t>
            </a:r>
          </a:p>
          <a:p>
            <a:pPr marL="241093" indent="-241093">
              <a:spcAft>
                <a:spcPts val="422"/>
              </a:spcAft>
              <a:buFont typeface="Arial" panose="020B0604020202020204" pitchFamily="34" charset="0"/>
              <a:buChar char="•"/>
            </a:pPr>
            <a:r>
              <a:rPr lang="fr-FR" sz="1406" dirty="0"/>
              <a:t>un Master 1 et 2 (Paris-Saclay) Lettres et Langues parcours Etudes Culturelles des Mondes Anglophones et Hispanophones (ECMAH)</a:t>
            </a:r>
          </a:p>
          <a:p>
            <a:pPr marL="241093" indent="-241093">
              <a:spcAft>
                <a:spcPts val="422"/>
              </a:spcAft>
              <a:buFont typeface="Arial" panose="020B0604020202020204" pitchFamily="34" charset="0"/>
              <a:buChar char="•"/>
            </a:pPr>
            <a:r>
              <a:rPr lang="fr-FR" sz="1406" dirty="0"/>
              <a:t>un Master 1 et 2 Métiers de l’Enseignement, de l’éducation et de la formation (MEEF) parcours Anglais</a:t>
            </a:r>
          </a:p>
        </p:txBody>
      </p:sp>
      <p:pic>
        <p:nvPicPr>
          <p:cNvPr id="2" name="Image 1">
            <a:extLst>
              <a:ext uri="{FF2B5EF4-FFF2-40B4-BE49-F238E27FC236}">
                <a16:creationId xmlns:a16="http://schemas.microsoft.com/office/drawing/2014/main" id="{7689FE17-67FF-4EBA-B077-E5E14A112552}"/>
              </a:ext>
            </a:extLst>
          </p:cNvPr>
          <p:cNvPicPr>
            <a:picLocks noChangeAspect="1"/>
          </p:cNvPicPr>
          <p:nvPr/>
        </p:nvPicPr>
        <p:blipFill>
          <a:blip r:embed="rId2"/>
          <a:stretch>
            <a:fillRect/>
          </a:stretch>
        </p:blipFill>
        <p:spPr>
          <a:xfrm>
            <a:off x="8022918" y="4433392"/>
            <a:ext cx="3504225" cy="2331262"/>
          </a:xfrm>
          <a:prstGeom prst="rect">
            <a:avLst/>
          </a:prstGeom>
        </p:spPr>
      </p:pic>
    </p:spTree>
    <p:extLst>
      <p:ext uri="{BB962C8B-B14F-4D97-AF65-F5344CB8AC3E}">
        <p14:creationId xmlns:p14="http://schemas.microsoft.com/office/powerpoint/2010/main" val="3644929823"/>
      </p:ext>
    </p:extLst>
  </p:cSld>
  <p:clrMapOvr>
    <a:masterClrMapping/>
  </p:clrMapOvr>
  <p:transition spd="med"/>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Tableau design World Map: Beautiful World - Cartes du monde - Tableaux">
            <a:extLst>
              <a:ext uri="{FF2B5EF4-FFF2-40B4-BE49-F238E27FC236}">
                <a16:creationId xmlns:a16="http://schemas.microsoft.com/office/drawing/2014/main" id="{FA75B8B8-3E58-4F06-804C-F8CB59ABD59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759275" y="2477193"/>
            <a:ext cx="6464651" cy="4380807"/>
          </a:xfrm>
          <a:prstGeom prst="rect">
            <a:avLst/>
          </a:prstGeom>
          <a:noFill/>
          <a:extLst>
            <a:ext uri="{909E8E84-426E-40DD-AFC4-6F175D3DCCD1}">
              <a14:hiddenFill xmlns:a14="http://schemas.microsoft.com/office/drawing/2010/main">
                <a:solidFill>
                  <a:srgbClr val="FFFFFF"/>
                </a:solidFill>
              </a14:hiddenFill>
            </a:ext>
          </a:extLst>
        </p:spPr>
      </p:pic>
      <p:sp>
        <p:nvSpPr>
          <p:cNvPr id="2" name="Titre 1">
            <a:extLst>
              <a:ext uri="{FF2B5EF4-FFF2-40B4-BE49-F238E27FC236}">
                <a16:creationId xmlns:a16="http://schemas.microsoft.com/office/drawing/2014/main" id="{451177FD-2DEF-4653-9D58-D3CAD8B31328}"/>
              </a:ext>
            </a:extLst>
          </p:cNvPr>
          <p:cNvSpPr>
            <a:spLocks noGrp="1"/>
          </p:cNvSpPr>
          <p:nvPr>
            <p:ph type="title"/>
          </p:nvPr>
        </p:nvSpPr>
        <p:spPr/>
        <p:txBody>
          <a:bodyPr/>
          <a:lstStyle/>
          <a:p>
            <a:r>
              <a:rPr lang="fr-FR" dirty="0"/>
              <a:t>DESCRIPTION DE LA FORMATION</a:t>
            </a:r>
          </a:p>
        </p:txBody>
      </p:sp>
      <p:sp>
        <p:nvSpPr>
          <p:cNvPr id="3" name="Espace réservé du contenu 2">
            <a:extLst>
              <a:ext uri="{FF2B5EF4-FFF2-40B4-BE49-F238E27FC236}">
                <a16:creationId xmlns:a16="http://schemas.microsoft.com/office/drawing/2014/main" id="{5E275FC1-F621-4A55-93D1-AB01A07CCDE1}"/>
              </a:ext>
            </a:extLst>
          </p:cNvPr>
          <p:cNvSpPr>
            <a:spLocks noGrp="1"/>
          </p:cNvSpPr>
          <p:nvPr>
            <p:ph idx="1"/>
          </p:nvPr>
        </p:nvSpPr>
        <p:spPr>
          <a:xfrm>
            <a:off x="3579336" y="239640"/>
            <a:ext cx="7315200" cy="5120640"/>
          </a:xfrm>
        </p:spPr>
        <p:txBody>
          <a:bodyPr/>
          <a:lstStyle/>
          <a:p>
            <a:r>
              <a:rPr lang="fr-FR" dirty="0">
                <a:latin typeface="Calibri" panose="020F0502020204030204" pitchFamily="34" charset="0"/>
                <a:ea typeface="Calibri" panose="020F0502020204030204" pitchFamily="34" charset="0"/>
                <a:cs typeface="Times New Roman" panose="02020603050405020304" pitchFamily="18" charset="0"/>
              </a:rPr>
              <a:t>U</a:t>
            </a:r>
            <a:r>
              <a:rPr lang="fr-FR" dirty="0">
                <a:effectLst/>
                <a:latin typeface="Calibri" panose="020F0502020204030204" pitchFamily="34" charset="0"/>
                <a:ea typeface="Calibri" panose="020F0502020204030204" pitchFamily="34" charset="0"/>
                <a:cs typeface="Times New Roman" panose="02020603050405020304" pitchFamily="18" charset="0"/>
              </a:rPr>
              <a:t>n parcours </a:t>
            </a:r>
            <a:r>
              <a:rPr lang="fr-FR" b="1" dirty="0">
                <a:effectLst/>
                <a:latin typeface="Calibri" panose="020F0502020204030204" pitchFamily="34" charset="0"/>
                <a:ea typeface="Calibri" panose="020F0502020204030204" pitchFamily="34" charset="0"/>
                <a:cs typeface="Times New Roman" panose="02020603050405020304" pitchFamily="18" charset="0"/>
              </a:rPr>
              <a:t>multidisciplinaire: </a:t>
            </a:r>
            <a:r>
              <a:rPr lang="fr-FR" dirty="0">
                <a:effectLst/>
                <a:latin typeface="Calibri" panose="020F0502020204030204" pitchFamily="34" charset="0"/>
                <a:ea typeface="Calibri" panose="020F0502020204030204" pitchFamily="34" charset="0"/>
                <a:cs typeface="Times New Roman" panose="02020603050405020304" pitchFamily="18" charset="0"/>
              </a:rPr>
              <a:t>transversalité, interdisciplinarité, dimension multilingue et pluriculturelle;</a:t>
            </a:r>
          </a:p>
          <a:p>
            <a:pPr lvl="1"/>
            <a:r>
              <a:rPr lang="fr-FR" sz="2000" dirty="0">
                <a:effectLst/>
                <a:latin typeface="Calibri" panose="020F0502020204030204" pitchFamily="34" charset="0"/>
                <a:ea typeface="Calibri" panose="020F0502020204030204" pitchFamily="34" charset="0"/>
                <a:cs typeface="Calibri" panose="020F0502020204030204" pitchFamily="34" charset="0"/>
              </a:rPr>
              <a:t>Langues (Anglais, LV2 esp ou all, LV3 possible en débutant), Relations internationales, Europe, Cultures et civilisations, quelques UE d’économie et de droit, au choix un parcours gestion de projet culturels ou commerciaux en français;</a:t>
            </a:r>
          </a:p>
          <a:p>
            <a:r>
              <a:rPr lang="fr-FR" dirty="0">
                <a:latin typeface="Calibri" panose="020F0502020204030204" pitchFamily="34" charset="0"/>
                <a:ea typeface="Calibri" panose="020F0502020204030204" pitchFamily="34" charset="0"/>
                <a:cs typeface="Calibri" panose="020F0502020204030204" pitchFamily="34" charset="0"/>
              </a:rPr>
              <a:t>Choix motivé;</a:t>
            </a:r>
          </a:p>
          <a:p>
            <a:r>
              <a:rPr lang="fr-FR" dirty="0" err="1">
                <a:effectLst/>
                <a:latin typeface="Calibri" panose="020F0502020204030204" pitchFamily="34" charset="0"/>
                <a:ea typeface="Calibri" panose="020F0502020204030204" pitchFamily="34" charset="0"/>
              </a:rPr>
              <a:t>Sqymun</a:t>
            </a:r>
            <a:r>
              <a:rPr lang="fr-FR" dirty="0">
                <a:latin typeface="Calibri" panose="020F0502020204030204" pitchFamily="34" charset="0"/>
                <a:ea typeface="Calibri" panose="020F0502020204030204" pitchFamily="34" charset="0"/>
              </a:rPr>
              <a:t>.</a:t>
            </a:r>
          </a:p>
          <a:p>
            <a:r>
              <a:rPr lang="fr-FR" dirty="0">
                <a:effectLst/>
                <a:latin typeface="Calibri" panose="020F0502020204030204" pitchFamily="34" charset="0"/>
                <a:ea typeface="Calibri" panose="020F0502020204030204" pitchFamily="34" charset="0"/>
              </a:rPr>
              <a:t>Une formation </a:t>
            </a:r>
            <a:r>
              <a:rPr lang="fr-FR" b="1" dirty="0">
                <a:effectLst/>
                <a:latin typeface="Calibri" panose="020F0502020204030204" pitchFamily="34" charset="0"/>
                <a:ea typeface="Calibri" panose="020F0502020204030204" pitchFamily="34" charset="0"/>
              </a:rPr>
              <a:t>internationale</a:t>
            </a:r>
            <a:r>
              <a:rPr lang="fr-FR" b="1" dirty="0">
                <a:latin typeface="Calibri" panose="020F0502020204030204" pitchFamily="34" charset="0"/>
                <a:ea typeface="Calibri" panose="020F0502020204030204" pitchFamily="34" charset="0"/>
              </a:rPr>
              <a:t>:</a:t>
            </a:r>
          </a:p>
          <a:p>
            <a:pPr lvl="1"/>
            <a:r>
              <a:rPr lang="fr-FR" sz="2000" dirty="0">
                <a:effectLst/>
                <a:latin typeface="Calibri" panose="020F0502020204030204" pitchFamily="34" charset="0"/>
                <a:ea typeface="Calibri" panose="020F0502020204030204" pitchFamily="34" charset="0"/>
              </a:rPr>
              <a:t>enseignements dispensés en langue étrangère</a:t>
            </a:r>
            <a:r>
              <a:rPr lang="fr-FR" sz="2000" b="1" dirty="0">
                <a:effectLst/>
                <a:latin typeface="Calibri" panose="020F0502020204030204" pitchFamily="34" charset="0"/>
                <a:ea typeface="Calibri" panose="020F0502020204030204" pitchFamily="34" charset="0"/>
              </a:rPr>
              <a:t> + </a:t>
            </a:r>
            <a:r>
              <a:rPr lang="fr-FR" sz="2000" dirty="0">
                <a:effectLst/>
                <a:latin typeface="Calibri" panose="020F0502020204030204" pitchFamily="34" charset="0"/>
                <a:ea typeface="Calibri" panose="020F0502020204030204" pitchFamily="34" charset="0"/>
              </a:rPr>
              <a:t>mobilité étudiante.</a:t>
            </a:r>
            <a:endParaRPr lang="fr-FR" sz="2000" dirty="0">
              <a:effectLst/>
              <a:latin typeface="Calibri" panose="020F0502020204030204" pitchFamily="34" charset="0"/>
              <a:ea typeface="Calibri" panose="020F0502020204030204" pitchFamily="34" charset="0"/>
              <a:cs typeface="Times New Roman" panose="02020603050405020304" pitchFamily="18" charset="0"/>
            </a:endParaRPr>
          </a:p>
          <a:p>
            <a:endParaRPr lang="fr-FR"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fr-FR" dirty="0"/>
          </a:p>
        </p:txBody>
      </p:sp>
    </p:spTree>
    <p:extLst>
      <p:ext uri="{BB962C8B-B14F-4D97-AF65-F5344CB8AC3E}">
        <p14:creationId xmlns:p14="http://schemas.microsoft.com/office/powerpoint/2010/main" val="306640592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a:extLst>
              <a:ext uri="{FF2B5EF4-FFF2-40B4-BE49-F238E27FC236}">
                <a16:creationId xmlns:a16="http://schemas.microsoft.com/office/drawing/2014/main" id="{E13B5DD5-6C7C-4128-981E-620F2131B69B}"/>
              </a:ext>
            </a:extLst>
          </p:cNvPr>
          <p:cNvSpPr txBox="1"/>
          <p:nvPr/>
        </p:nvSpPr>
        <p:spPr>
          <a:xfrm>
            <a:off x="508000" y="420786"/>
            <a:ext cx="5803900" cy="5078313"/>
          </a:xfrm>
          <a:prstGeom prst="rect">
            <a:avLst/>
          </a:prstGeom>
          <a:solidFill>
            <a:schemeClr val="accent1">
              <a:lumMod val="20000"/>
              <a:lumOff val="80000"/>
            </a:schemeClr>
          </a:solidFill>
        </p:spPr>
        <p:txBody>
          <a:bodyPr wrap="square" rtlCol="0">
            <a:spAutoFit/>
          </a:bodyPr>
          <a:lstStyle/>
          <a:p>
            <a:r>
              <a:rPr lang="fr-FR" b="1" dirty="0"/>
              <a:t>QUELQUES EXEMPLES DE COURS:</a:t>
            </a:r>
          </a:p>
          <a:p>
            <a:endParaRPr lang="fr-FR" dirty="0"/>
          </a:p>
          <a:p>
            <a:pPr marL="285750" indent="-285750">
              <a:buFontTx/>
              <a:buChar char="-"/>
            </a:pPr>
            <a:r>
              <a:rPr lang="fr-FR" dirty="0"/>
              <a:t>Grammaire et pratique de la langue orale.</a:t>
            </a:r>
          </a:p>
          <a:p>
            <a:pPr marL="285750" indent="-285750">
              <a:buFontTx/>
              <a:buChar char="-"/>
            </a:pPr>
            <a:r>
              <a:rPr lang="fr-FR" dirty="0"/>
              <a:t>Cours en relations internationales (RI, Hard Power, soft Power, Institutions européennes et internationales, Mondialisation et puissances émergentes)</a:t>
            </a:r>
          </a:p>
          <a:p>
            <a:pPr marL="285750" indent="-285750">
              <a:buFontTx/>
              <a:buChar char="-"/>
            </a:pPr>
            <a:r>
              <a:rPr lang="fr-FR" dirty="0"/>
              <a:t>Civilisation (américaine, britannique, hispanique/germaniste, Commonwealth, Canada)</a:t>
            </a:r>
          </a:p>
          <a:p>
            <a:pPr marL="285750" indent="-285750">
              <a:buFontTx/>
              <a:buChar char="-"/>
            </a:pPr>
            <a:r>
              <a:rPr lang="fr-FR" dirty="0"/>
              <a:t>Géopolitique (monde contemporain, Amérique du Nord, Océanie, monde arctique)</a:t>
            </a:r>
          </a:p>
          <a:p>
            <a:pPr marL="285750" indent="-285750">
              <a:buFontTx/>
              <a:buChar char="-"/>
            </a:pPr>
            <a:r>
              <a:rPr lang="fr-FR" dirty="0"/>
              <a:t>Culture (analyse de l’image en espagnol, culture anglophone, la société américaine/britannique à l’écran, dossiers de presse anglophone / hispanique, culture et politique) </a:t>
            </a:r>
          </a:p>
          <a:p>
            <a:pPr marL="285750" indent="-285750">
              <a:buFontTx/>
              <a:buChar char="-"/>
            </a:pPr>
            <a:r>
              <a:rPr lang="fr-FR" dirty="0"/>
              <a:t>Economie-droit (développement durable, faits économiques, Common Law, droit international public)</a:t>
            </a:r>
          </a:p>
          <a:p>
            <a:pPr marL="285750" indent="-285750">
              <a:buFontTx/>
              <a:buChar char="-"/>
            </a:pPr>
            <a:r>
              <a:rPr lang="fr-FR" dirty="0"/>
              <a:t>Initiation à la recherche et à la gestion de projets.</a:t>
            </a:r>
          </a:p>
          <a:p>
            <a:endParaRPr lang="fr-FR" dirty="0"/>
          </a:p>
        </p:txBody>
      </p:sp>
      <p:pic>
        <p:nvPicPr>
          <p:cNvPr id="1026" name="Picture 2" descr="Plaquettes - Institut d'études culturelles et internationales (IECI)">
            <a:extLst>
              <a:ext uri="{FF2B5EF4-FFF2-40B4-BE49-F238E27FC236}">
                <a16:creationId xmlns:a16="http://schemas.microsoft.com/office/drawing/2014/main" id="{3A9CA34F-BFED-49DA-B9F2-6F6238EBA2A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652009" y="0"/>
            <a:ext cx="4721095" cy="6675983"/>
          </a:xfrm>
          <a:prstGeom prst="rect">
            <a:avLst/>
          </a:prstGeom>
          <a:noFill/>
          <a:extLst>
            <a:ext uri="{909E8E84-426E-40DD-AFC4-6F175D3DCCD1}">
              <a14:hiddenFill xmlns:a14="http://schemas.microsoft.com/office/drawing/2010/main">
                <a:solidFill>
                  <a:srgbClr val="FFFFFF"/>
                </a:solidFill>
              </a14:hiddenFill>
            </a:ext>
          </a:extLst>
        </p:spPr>
      </p:pic>
      <p:sp>
        <p:nvSpPr>
          <p:cNvPr id="3" name="ZoneTexte 2">
            <a:extLst>
              <a:ext uri="{FF2B5EF4-FFF2-40B4-BE49-F238E27FC236}">
                <a16:creationId xmlns:a16="http://schemas.microsoft.com/office/drawing/2014/main" id="{2385341A-96A5-4F6A-8BE0-974467D42714}"/>
              </a:ext>
            </a:extLst>
          </p:cNvPr>
          <p:cNvSpPr txBox="1"/>
          <p:nvPr/>
        </p:nvSpPr>
        <p:spPr>
          <a:xfrm>
            <a:off x="698500" y="5672434"/>
            <a:ext cx="5118100" cy="923330"/>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fr-FR" dirty="0"/>
              <a:t>La Licence EEI ne propose pas de cours en traduction. Pour un projet en traduction, s’orienter vers la LLCER anglais, espagnol, etc.</a:t>
            </a:r>
          </a:p>
        </p:txBody>
      </p:sp>
    </p:spTree>
    <p:extLst>
      <p:ext uri="{BB962C8B-B14F-4D97-AF65-F5344CB8AC3E}">
        <p14:creationId xmlns:p14="http://schemas.microsoft.com/office/powerpoint/2010/main" val="26432733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4B1E5A31-1BF3-40ED-9A08-9963566FD6DC}"/>
              </a:ext>
            </a:extLst>
          </p:cNvPr>
          <p:cNvSpPr>
            <a:spLocks noGrp="1"/>
          </p:cNvSpPr>
          <p:nvPr>
            <p:ph type="title"/>
          </p:nvPr>
        </p:nvSpPr>
        <p:spPr>
          <a:xfrm>
            <a:off x="252919" y="787400"/>
            <a:ext cx="3139162" cy="3265791"/>
          </a:xfrm>
        </p:spPr>
        <p:txBody>
          <a:bodyPr>
            <a:normAutofit/>
          </a:bodyPr>
          <a:lstStyle/>
          <a:p>
            <a:r>
              <a:rPr lang="fr-FR" sz="3200" dirty="0"/>
              <a:t>COMPETENCES</a:t>
            </a:r>
          </a:p>
        </p:txBody>
      </p:sp>
      <p:sp>
        <p:nvSpPr>
          <p:cNvPr id="3" name="Espace réservé du texte 2">
            <a:extLst>
              <a:ext uri="{FF2B5EF4-FFF2-40B4-BE49-F238E27FC236}">
                <a16:creationId xmlns:a16="http://schemas.microsoft.com/office/drawing/2014/main" id="{E139C63A-1F17-4617-B350-AD87E74D03C3}"/>
              </a:ext>
            </a:extLst>
          </p:cNvPr>
          <p:cNvSpPr>
            <a:spLocks noGrp="1"/>
          </p:cNvSpPr>
          <p:nvPr>
            <p:ph type="body" idx="1"/>
          </p:nvPr>
        </p:nvSpPr>
        <p:spPr>
          <a:solidFill>
            <a:schemeClr val="accent1">
              <a:lumMod val="40000"/>
              <a:lumOff val="60000"/>
            </a:schemeClr>
          </a:solidFill>
        </p:spPr>
        <p:txBody>
          <a:bodyPr/>
          <a:lstStyle/>
          <a:p>
            <a:pPr algn="ctr"/>
            <a:r>
              <a:rPr lang="fr-FR" sz="1800" b="1" dirty="0">
                <a:effectLst/>
                <a:latin typeface="Calibri" panose="020F0502020204030204" pitchFamily="34" charset="0"/>
                <a:ea typeface="Calibri" panose="020F0502020204030204" pitchFamily="34" charset="0"/>
                <a:cs typeface="Times New Roman" panose="02020603050405020304" pitchFamily="18" charset="0"/>
              </a:rPr>
              <a:t>Compétences requises </a:t>
            </a:r>
            <a:endParaRPr lang="fr-FR" dirty="0"/>
          </a:p>
        </p:txBody>
      </p:sp>
      <p:sp>
        <p:nvSpPr>
          <p:cNvPr id="4" name="Espace réservé du contenu 3">
            <a:extLst>
              <a:ext uri="{FF2B5EF4-FFF2-40B4-BE49-F238E27FC236}">
                <a16:creationId xmlns:a16="http://schemas.microsoft.com/office/drawing/2014/main" id="{ADDF64C8-487F-4CEF-8B84-716E1B6D6CFD}"/>
              </a:ext>
            </a:extLst>
          </p:cNvPr>
          <p:cNvSpPr>
            <a:spLocks noGrp="1"/>
          </p:cNvSpPr>
          <p:nvPr>
            <p:ph sz="half" idx="2"/>
          </p:nvPr>
        </p:nvSpPr>
        <p:spPr>
          <a:xfrm>
            <a:off x="3505200" y="1930936"/>
            <a:ext cx="3837432" cy="4723864"/>
          </a:xfrm>
        </p:spPr>
        <p:txBody>
          <a:bodyPr>
            <a:normAutofit fontScale="77500" lnSpcReduction="20000"/>
          </a:bodyPr>
          <a:lstStyle/>
          <a:p>
            <a:pPr algn="just">
              <a:lnSpc>
                <a:spcPct val="115000"/>
              </a:lnSpc>
              <a:spcAft>
                <a:spcPts val="1000"/>
              </a:spcAft>
            </a:pPr>
            <a:r>
              <a:rPr lang="fr-FR" sz="1800" dirty="0">
                <a:effectLst/>
                <a:latin typeface="Calibri" panose="020F0502020204030204" pitchFamily="34" charset="0"/>
                <a:ea typeface="Calibri" panose="020F0502020204030204" pitchFamily="34" charset="0"/>
                <a:cs typeface="Calibri" panose="020F0502020204030204" pitchFamily="34" charset="0"/>
              </a:rPr>
              <a:t>Un solide niveau de français ;</a:t>
            </a:r>
            <a:endParaRPr lang="fr-FR" sz="1800" dirty="0">
              <a:latin typeface="Calibri" panose="020F0502020204030204" pitchFamily="34" charset="0"/>
              <a:ea typeface="Calibri" panose="020F0502020204030204" pitchFamily="34" charset="0"/>
              <a:cs typeface="Times New Roman" panose="02020603050405020304" pitchFamily="18" charset="0"/>
            </a:endParaRPr>
          </a:p>
          <a:p>
            <a:pPr algn="just">
              <a:lnSpc>
                <a:spcPct val="115000"/>
              </a:lnSpc>
              <a:spcAft>
                <a:spcPts val="1000"/>
              </a:spcAft>
            </a:pPr>
            <a:r>
              <a:rPr lang="fr-FR" sz="1800" dirty="0">
                <a:effectLst/>
                <a:latin typeface="Calibri" panose="020F0502020204030204" pitchFamily="34" charset="0"/>
                <a:ea typeface="Calibri" panose="020F0502020204030204" pitchFamily="34" charset="0"/>
                <a:cs typeface="Calibri" panose="020F0502020204030204" pitchFamily="34" charset="0"/>
              </a:rPr>
              <a:t>Solide niveau d’anglais (mini. C1) ;</a:t>
            </a:r>
            <a:endParaRPr lang="fr-FR" sz="18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15000"/>
              </a:lnSpc>
              <a:spcAft>
                <a:spcPts val="1000"/>
              </a:spcAft>
            </a:pPr>
            <a:r>
              <a:rPr lang="fr-FR" sz="1800" dirty="0">
                <a:effectLst/>
                <a:latin typeface="Calibri" panose="020F0502020204030204" pitchFamily="34" charset="0"/>
                <a:ea typeface="Calibri" panose="020F0502020204030204" pitchFamily="34" charset="0"/>
                <a:cs typeface="Calibri" panose="020F0502020204030204" pitchFamily="34" charset="0"/>
              </a:rPr>
              <a:t>La pratique d’une seconde langue (</a:t>
            </a:r>
            <a:r>
              <a:rPr lang="fr-FR" sz="1800" u="sng" dirty="0">
                <a:effectLst/>
                <a:latin typeface="Calibri" panose="020F0502020204030204" pitchFamily="34" charset="0"/>
                <a:ea typeface="Calibri" panose="020F0502020204030204" pitchFamily="34" charset="0"/>
                <a:cs typeface="Calibri" panose="020F0502020204030204" pitchFamily="34" charset="0"/>
              </a:rPr>
              <a:t>espagnol ou allemand</a:t>
            </a:r>
            <a:r>
              <a:rPr lang="fr-FR" sz="1800" dirty="0">
                <a:effectLst/>
                <a:latin typeface="Calibri" panose="020F0502020204030204" pitchFamily="34" charset="0"/>
                <a:ea typeface="Calibri" panose="020F0502020204030204" pitchFamily="34" charset="0"/>
                <a:cs typeface="Calibri" panose="020F0502020204030204" pitchFamily="34" charset="0"/>
              </a:rPr>
              <a:t>) (mini niveau B2/C1) ;</a:t>
            </a:r>
            <a:endParaRPr lang="fr-FR" sz="18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15000"/>
              </a:lnSpc>
              <a:spcAft>
                <a:spcPts val="1000"/>
              </a:spcAft>
            </a:pPr>
            <a:r>
              <a:rPr lang="fr-FR" sz="1800" dirty="0">
                <a:effectLst/>
                <a:latin typeface="Calibri" panose="020F0502020204030204" pitchFamily="34" charset="0"/>
                <a:ea typeface="Calibri" panose="020F0502020204030204" pitchFamily="34" charset="0"/>
                <a:cs typeface="Calibri" panose="020F0502020204030204" pitchFamily="34" charset="0"/>
              </a:rPr>
              <a:t>Compétence </a:t>
            </a:r>
            <a:r>
              <a:rPr lang="fr-FR" sz="1800" dirty="0">
                <a:latin typeface="Calibri" panose="020F0502020204030204" pitchFamily="34" charset="0"/>
                <a:ea typeface="Calibri" panose="020F0502020204030204" pitchFamily="34" charset="0"/>
                <a:cs typeface="Calibri" panose="020F0502020204030204" pitchFamily="34" charset="0"/>
              </a:rPr>
              <a:t>en</a:t>
            </a:r>
            <a:r>
              <a:rPr lang="fr-FR" sz="1800" dirty="0">
                <a:effectLst/>
                <a:latin typeface="Calibri" panose="020F0502020204030204" pitchFamily="34" charset="0"/>
                <a:ea typeface="Calibri" panose="020F0502020204030204" pitchFamily="34" charset="0"/>
                <a:cs typeface="Calibri" panose="020F0502020204030204" pitchFamily="34" charset="0"/>
              </a:rPr>
              <a:t> rédaction, synthèse et analyse ;</a:t>
            </a:r>
            <a:endParaRPr lang="fr-FR" sz="18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15000"/>
              </a:lnSpc>
              <a:spcAft>
                <a:spcPts val="1000"/>
              </a:spcAft>
            </a:pPr>
            <a:r>
              <a:rPr lang="fr-FR" sz="1800" dirty="0">
                <a:effectLst/>
                <a:latin typeface="Calibri" panose="020F0502020204030204" pitchFamily="34" charset="0"/>
                <a:ea typeface="Calibri" panose="020F0502020204030204" pitchFamily="34" charset="0"/>
                <a:cs typeface="Calibri" panose="020F0502020204030204" pitchFamily="34" charset="0"/>
              </a:rPr>
              <a:t>Capacité à communiquer à l’oral avec aisance dans trois langues ;</a:t>
            </a:r>
            <a:endParaRPr lang="fr-FR" sz="18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15000"/>
              </a:lnSpc>
              <a:spcAft>
                <a:spcPts val="1000"/>
              </a:spcAft>
            </a:pPr>
            <a:r>
              <a:rPr lang="fr-FR" sz="1800" dirty="0">
                <a:effectLst/>
                <a:latin typeface="Calibri" panose="020F0502020204030204" pitchFamily="34" charset="0"/>
                <a:ea typeface="Calibri" panose="020F0502020204030204" pitchFamily="34" charset="0"/>
                <a:cs typeface="Calibri" panose="020F0502020204030204" pitchFamily="34" charset="0"/>
              </a:rPr>
              <a:t>Une curiosité et une ouverture sur le monde. </a:t>
            </a:r>
            <a:r>
              <a:rPr lang="fr-FR" sz="1800" dirty="0">
                <a:effectLst/>
                <a:latin typeface="Calibri" panose="020F0502020204030204" pitchFamily="34" charset="0"/>
                <a:ea typeface="Calibri" panose="020F0502020204030204" pitchFamily="34" charset="0"/>
                <a:cs typeface="Times New Roman" panose="02020603050405020304" pitchFamily="18" charset="0"/>
              </a:rPr>
              <a:t>Ouverture d’esprit et adaptabilité</a:t>
            </a:r>
          </a:p>
        </p:txBody>
      </p:sp>
      <p:sp>
        <p:nvSpPr>
          <p:cNvPr id="5" name="Espace réservé du texte 4">
            <a:extLst>
              <a:ext uri="{FF2B5EF4-FFF2-40B4-BE49-F238E27FC236}">
                <a16:creationId xmlns:a16="http://schemas.microsoft.com/office/drawing/2014/main" id="{0BA9620B-3EBF-466D-BEB6-756D6EF38514}"/>
              </a:ext>
            </a:extLst>
          </p:cNvPr>
          <p:cNvSpPr>
            <a:spLocks noGrp="1"/>
          </p:cNvSpPr>
          <p:nvPr>
            <p:ph type="body" sz="quarter" idx="3"/>
          </p:nvPr>
        </p:nvSpPr>
        <p:spPr>
          <a:solidFill>
            <a:schemeClr val="accent1">
              <a:lumMod val="40000"/>
              <a:lumOff val="60000"/>
            </a:schemeClr>
          </a:solidFill>
        </p:spPr>
        <p:txBody>
          <a:bodyPr/>
          <a:lstStyle/>
          <a:p>
            <a:pPr algn="ctr"/>
            <a:r>
              <a:rPr lang="fr-FR" sz="1800" b="1" dirty="0">
                <a:effectLst/>
                <a:latin typeface="Calibri" panose="020F0502020204030204" pitchFamily="34" charset="0"/>
                <a:ea typeface="Calibri" panose="020F0502020204030204" pitchFamily="34" charset="0"/>
                <a:cs typeface="Times New Roman" panose="02020603050405020304" pitchFamily="18" charset="0"/>
              </a:rPr>
              <a:t>Compétences visées </a:t>
            </a:r>
            <a:endParaRPr lang="fr-FR" dirty="0"/>
          </a:p>
        </p:txBody>
      </p:sp>
      <p:sp>
        <p:nvSpPr>
          <p:cNvPr id="6" name="Espace réservé du contenu 5">
            <a:extLst>
              <a:ext uri="{FF2B5EF4-FFF2-40B4-BE49-F238E27FC236}">
                <a16:creationId xmlns:a16="http://schemas.microsoft.com/office/drawing/2014/main" id="{77E3BFF9-E297-425C-A572-A14466D1D2CD}"/>
              </a:ext>
            </a:extLst>
          </p:cNvPr>
          <p:cNvSpPr>
            <a:spLocks noGrp="1"/>
          </p:cNvSpPr>
          <p:nvPr>
            <p:ph sz="quarter" idx="4"/>
          </p:nvPr>
        </p:nvSpPr>
        <p:spPr>
          <a:xfrm>
            <a:off x="7818462" y="1930936"/>
            <a:ext cx="3941737" cy="4571464"/>
          </a:xfrm>
        </p:spPr>
        <p:txBody>
          <a:bodyPr>
            <a:normAutofit fontScale="77500" lnSpcReduction="20000"/>
          </a:bodyPr>
          <a:lstStyle/>
          <a:p>
            <a:pPr algn="just">
              <a:lnSpc>
                <a:spcPct val="150000"/>
              </a:lnSpc>
              <a:spcAft>
                <a:spcPts val="1000"/>
              </a:spcAft>
            </a:pPr>
            <a:r>
              <a:rPr lang="fr-FR" dirty="0">
                <a:effectLst/>
                <a:latin typeface="Calibri" panose="020F0502020204030204" pitchFamily="34" charset="0"/>
                <a:ea typeface="Calibri" panose="020F0502020204030204" pitchFamily="34" charset="0"/>
                <a:cs typeface="Times New Roman" panose="02020603050405020304" pitchFamily="18" charset="0"/>
              </a:rPr>
              <a:t>Bilinguisme voire trilinguisme</a:t>
            </a:r>
          </a:p>
          <a:p>
            <a:pPr algn="just">
              <a:lnSpc>
                <a:spcPct val="150000"/>
              </a:lnSpc>
              <a:spcAft>
                <a:spcPts val="1000"/>
              </a:spcAft>
            </a:pPr>
            <a:r>
              <a:rPr lang="fr-FR" dirty="0">
                <a:effectLst/>
                <a:latin typeface="Calibri" panose="020F0502020204030204" pitchFamily="34" charset="0"/>
                <a:ea typeface="Calibri" panose="020F0502020204030204" pitchFamily="34" charset="0"/>
                <a:cs typeface="Times New Roman" panose="02020603050405020304" pitchFamily="18" charset="0"/>
              </a:rPr>
              <a:t>Connaissance approfondie de deux, voire trois cultures ; communication interculturelle ;</a:t>
            </a:r>
          </a:p>
          <a:p>
            <a:pPr>
              <a:lnSpc>
                <a:spcPct val="115000"/>
              </a:lnSpc>
              <a:spcAft>
                <a:spcPts val="1000"/>
              </a:spcAft>
            </a:pPr>
            <a:r>
              <a:rPr lang="fr-FR" dirty="0">
                <a:latin typeface="Calibri" panose="020F0502020204030204" pitchFamily="34" charset="0"/>
                <a:ea typeface="Calibri" panose="020F0502020204030204" pitchFamily="34" charset="0"/>
                <a:cs typeface="Times New Roman" panose="02020603050405020304" pitchFamily="18" charset="0"/>
              </a:rPr>
              <a:t>U</a:t>
            </a:r>
            <a:r>
              <a:rPr lang="fr-FR" dirty="0">
                <a:effectLst/>
                <a:latin typeface="Calibri" panose="020F0502020204030204" pitchFamily="34" charset="0"/>
                <a:ea typeface="Calibri" panose="020F0502020204030204" pitchFamily="34" charset="0"/>
                <a:cs typeface="Times New Roman" panose="02020603050405020304" pitchFamily="18" charset="0"/>
              </a:rPr>
              <a:t>ne bonne approche du </a:t>
            </a:r>
            <a:r>
              <a:rPr lang="fr-FR" dirty="0">
                <a:effectLst/>
                <a:latin typeface="Calibri" panose="020F0502020204030204" pitchFamily="34" charset="0"/>
                <a:ea typeface="Calibri" panose="020F0502020204030204" pitchFamily="34" charset="0"/>
                <a:cs typeface="Calibri" panose="020F0502020204030204" pitchFamily="34" charset="0"/>
              </a:rPr>
              <a:t>champ des relations internationales ; savoir identifier et analyser les grands enjeux relatifs aux questions internationales et de l’Europe ; construire des mises en perspective ;</a:t>
            </a:r>
            <a:endParaRPr lang="fr-FR"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50000"/>
              </a:lnSpc>
              <a:spcAft>
                <a:spcPts val="1000"/>
              </a:spcAft>
            </a:pPr>
            <a:r>
              <a:rPr lang="fr-FR" dirty="0">
                <a:effectLst/>
                <a:latin typeface="Calibri" panose="020F0502020204030204" pitchFamily="34" charset="0"/>
                <a:ea typeface="Calibri" panose="020F0502020204030204" pitchFamily="34" charset="0"/>
                <a:cs typeface="Times New Roman" panose="02020603050405020304" pitchFamily="18" charset="0"/>
              </a:rPr>
              <a:t>Ouverture d’esprit et adaptabilité ;</a:t>
            </a:r>
          </a:p>
          <a:p>
            <a:pPr algn="just">
              <a:lnSpc>
                <a:spcPct val="150000"/>
              </a:lnSpc>
              <a:spcAft>
                <a:spcPts val="1000"/>
              </a:spcAft>
            </a:pPr>
            <a:r>
              <a:rPr lang="fr-FR" dirty="0">
                <a:effectLst/>
                <a:latin typeface="Calibri" panose="020F0502020204030204" pitchFamily="34" charset="0"/>
                <a:ea typeface="Calibri" panose="020F0502020204030204" pitchFamily="34" charset="0"/>
                <a:cs typeface="Times New Roman" panose="02020603050405020304" pitchFamily="18" charset="0"/>
              </a:rPr>
              <a:t>Management culturel ou commercial selon le parcours.</a:t>
            </a:r>
          </a:p>
        </p:txBody>
      </p:sp>
      <p:pic>
        <p:nvPicPr>
          <p:cNvPr id="2050" name="Picture 2" descr="Connaissez-vous les 7 compétences que les expatriés acquièrent à l'étranger  ? - Caroline Degrave">
            <a:extLst>
              <a:ext uri="{FF2B5EF4-FFF2-40B4-BE49-F238E27FC236}">
                <a16:creationId xmlns:a16="http://schemas.microsoft.com/office/drawing/2014/main" id="{2A3B97D1-9FF1-4D8F-A9C7-D1B5087BBA9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7120" y="3429000"/>
            <a:ext cx="2762250" cy="16573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2739632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18AD452D-BF10-4697-9EE3-F7EEBB1BF6A3}"/>
              </a:ext>
            </a:extLst>
          </p:cNvPr>
          <p:cNvSpPr>
            <a:spLocks noGrp="1"/>
          </p:cNvSpPr>
          <p:nvPr>
            <p:ph type="title"/>
          </p:nvPr>
        </p:nvSpPr>
        <p:spPr>
          <a:xfrm>
            <a:off x="229944" y="1006475"/>
            <a:ext cx="2947482" cy="3883520"/>
          </a:xfrm>
        </p:spPr>
        <p:txBody>
          <a:bodyPr/>
          <a:lstStyle/>
          <a:p>
            <a:r>
              <a:rPr lang="fr-FR" dirty="0"/>
              <a:t>POURSUITE d’ETUDES</a:t>
            </a:r>
          </a:p>
        </p:txBody>
      </p:sp>
      <p:sp>
        <p:nvSpPr>
          <p:cNvPr id="3" name="Espace réservé du texte 2">
            <a:extLst>
              <a:ext uri="{FF2B5EF4-FFF2-40B4-BE49-F238E27FC236}">
                <a16:creationId xmlns:a16="http://schemas.microsoft.com/office/drawing/2014/main" id="{2A39649A-B4A3-4EF7-9EAC-480E556382AE}"/>
              </a:ext>
            </a:extLst>
          </p:cNvPr>
          <p:cNvSpPr>
            <a:spLocks noGrp="1"/>
          </p:cNvSpPr>
          <p:nvPr>
            <p:ph type="body" idx="1"/>
          </p:nvPr>
        </p:nvSpPr>
        <p:spPr>
          <a:xfrm>
            <a:off x="3625432" y="129246"/>
            <a:ext cx="3474720" cy="807720"/>
          </a:xfrm>
          <a:solidFill>
            <a:schemeClr val="accent1">
              <a:lumMod val="40000"/>
              <a:lumOff val="60000"/>
            </a:schemeClr>
          </a:solidFill>
        </p:spPr>
        <p:txBody>
          <a:bodyPr/>
          <a:lstStyle/>
          <a:p>
            <a:pPr algn="ctr"/>
            <a:r>
              <a:rPr lang="fr-FR" dirty="0"/>
              <a:t>UVSQ</a:t>
            </a:r>
          </a:p>
        </p:txBody>
      </p:sp>
      <p:sp>
        <p:nvSpPr>
          <p:cNvPr id="4" name="Espace réservé du contenu 3">
            <a:extLst>
              <a:ext uri="{FF2B5EF4-FFF2-40B4-BE49-F238E27FC236}">
                <a16:creationId xmlns:a16="http://schemas.microsoft.com/office/drawing/2014/main" id="{9D6BBA90-2D97-41CF-9CD7-DB3FE01CE1F2}"/>
              </a:ext>
            </a:extLst>
          </p:cNvPr>
          <p:cNvSpPr>
            <a:spLocks noGrp="1"/>
          </p:cNvSpPr>
          <p:nvPr>
            <p:ph sz="half" idx="2"/>
          </p:nvPr>
        </p:nvSpPr>
        <p:spPr>
          <a:xfrm>
            <a:off x="3625432" y="1123837"/>
            <a:ext cx="3474720" cy="4912394"/>
          </a:xfrm>
        </p:spPr>
        <p:txBody>
          <a:bodyPr>
            <a:normAutofit fontScale="62500" lnSpcReduction="20000"/>
          </a:bodyPr>
          <a:lstStyle/>
          <a:p>
            <a:r>
              <a:rPr lang="fr-FR" sz="1800" dirty="0">
                <a:solidFill>
                  <a:schemeClr val="tx1"/>
                </a:solidFill>
                <a:effectLst/>
                <a:latin typeface="+mj-lt"/>
                <a:ea typeface="Calibri" panose="020F0502020204030204" pitchFamily="34" charset="0"/>
              </a:rPr>
              <a:t>Master LLCER</a:t>
            </a:r>
          </a:p>
          <a:p>
            <a:pPr algn="just">
              <a:lnSpc>
                <a:spcPct val="115000"/>
              </a:lnSpc>
              <a:spcAft>
                <a:spcPts val="1000"/>
              </a:spcAft>
            </a:pPr>
            <a:r>
              <a:rPr lang="fr-FR" sz="1800" dirty="0">
                <a:solidFill>
                  <a:schemeClr val="tx1"/>
                </a:solidFill>
                <a:effectLst/>
                <a:latin typeface="+mj-lt"/>
                <a:ea typeface="Calibri" panose="020F0502020204030204" pitchFamily="34" charset="0"/>
                <a:cs typeface="Calibri" panose="020F0502020204030204" pitchFamily="34" charset="0"/>
              </a:rPr>
              <a:t>Master Culture et Communication (PCI)</a:t>
            </a:r>
            <a:endParaRPr lang="fr-FR" sz="1800" dirty="0">
              <a:solidFill>
                <a:schemeClr val="tx1"/>
              </a:solidFill>
              <a:effectLst/>
              <a:latin typeface="+mj-lt"/>
              <a:ea typeface="Calibri" panose="020F0502020204030204" pitchFamily="34" charset="0"/>
              <a:cs typeface="Times New Roman" panose="02020603050405020304" pitchFamily="18" charset="0"/>
            </a:endParaRPr>
          </a:p>
          <a:p>
            <a:pPr algn="just">
              <a:lnSpc>
                <a:spcPct val="115000"/>
              </a:lnSpc>
              <a:spcAft>
                <a:spcPts val="1000"/>
              </a:spcAft>
            </a:pPr>
            <a:r>
              <a:rPr lang="fr-FR" sz="1800" dirty="0">
                <a:solidFill>
                  <a:schemeClr val="tx1"/>
                </a:solidFill>
                <a:effectLst/>
                <a:latin typeface="+mj-lt"/>
                <a:ea typeface="Times New Roman" panose="02020603050405020304" pitchFamily="18" charset="0"/>
                <a:cs typeface="Calibri" panose="020F0502020204030204" pitchFamily="34" charset="0"/>
              </a:rPr>
              <a:t>Master Culture et Communication, Parcours Administration Culturelle Publique et Privée (APP).</a:t>
            </a:r>
            <a:endParaRPr lang="fr-FR" sz="1800" dirty="0">
              <a:solidFill>
                <a:schemeClr val="tx1"/>
              </a:solidFill>
              <a:effectLst/>
              <a:latin typeface="+mj-lt"/>
              <a:ea typeface="Calibri" panose="020F0502020204030204" pitchFamily="34" charset="0"/>
              <a:cs typeface="Times New Roman" panose="02020603050405020304" pitchFamily="18" charset="0"/>
            </a:endParaRPr>
          </a:p>
          <a:p>
            <a:pPr algn="just" fontAlgn="base">
              <a:lnSpc>
                <a:spcPct val="115000"/>
              </a:lnSpc>
              <a:spcAft>
                <a:spcPts val="1000"/>
              </a:spcAft>
            </a:pPr>
            <a:r>
              <a:rPr lang="fr-FR" sz="1800" dirty="0">
                <a:solidFill>
                  <a:schemeClr val="tx1"/>
                </a:solidFill>
                <a:effectLst/>
                <a:latin typeface="+mj-lt"/>
                <a:ea typeface="Times New Roman" panose="02020603050405020304" pitchFamily="18" charset="0"/>
                <a:cs typeface="Calibri" panose="020F0502020204030204" pitchFamily="34" charset="0"/>
              </a:rPr>
              <a:t>Master </a:t>
            </a:r>
            <a:r>
              <a:rPr lang="fr-FR" sz="1800" kern="1800" dirty="0">
                <a:solidFill>
                  <a:schemeClr val="tx1"/>
                </a:solidFill>
                <a:effectLst/>
                <a:latin typeface="+mj-lt"/>
                <a:ea typeface="Calibri" panose="020F0502020204030204" pitchFamily="34" charset="0"/>
                <a:cs typeface="Calibri" panose="020F0502020204030204" pitchFamily="34" charset="0"/>
              </a:rPr>
              <a:t>Management public, parcours Management des Organisations Culturelles et Artistiques</a:t>
            </a:r>
            <a:endParaRPr lang="fr-FR" sz="1800" dirty="0">
              <a:solidFill>
                <a:schemeClr val="tx1"/>
              </a:solidFill>
              <a:effectLst/>
              <a:latin typeface="+mj-lt"/>
              <a:ea typeface="Calibri" panose="020F0502020204030204" pitchFamily="34" charset="0"/>
              <a:cs typeface="Times New Roman" panose="02020603050405020304" pitchFamily="18" charset="0"/>
            </a:endParaRPr>
          </a:p>
          <a:p>
            <a:pPr algn="just" fontAlgn="base">
              <a:lnSpc>
                <a:spcPct val="115000"/>
              </a:lnSpc>
              <a:spcAft>
                <a:spcPts val="1000"/>
              </a:spcAft>
            </a:pPr>
            <a:r>
              <a:rPr lang="fr-FR" sz="1800" dirty="0">
                <a:solidFill>
                  <a:schemeClr val="tx1"/>
                </a:solidFill>
                <a:effectLst/>
                <a:latin typeface="+mj-lt"/>
                <a:ea typeface="Calibri" panose="020F0502020204030204" pitchFamily="34" charset="0"/>
                <a:cs typeface="Calibri" panose="020F0502020204030204" pitchFamily="34" charset="0"/>
              </a:rPr>
              <a:t>Master mention Management, parcours Administrations des Entreprises (MAE), destiné spécifiquement aux étudiants ayant un diplôme de licence autre qu’en gestion</a:t>
            </a:r>
            <a:endParaRPr lang="fr-FR" sz="1800" dirty="0">
              <a:solidFill>
                <a:schemeClr val="tx1"/>
              </a:solidFill>
              <a:effectLst/>
              <a:latin typeface="+mj-lt"/>
              <a:ea typeface="Calibri" panose="020F0502020204030204" pitchFamily="34" charset="0"/>
              <a:cs typeface="Times New Roman" panose="02020603050405020304" pitchFamily="18" charset="0"/>
            </a:endParaRPr>
          </a:p>
          <a:p>
            <a:pPr algn="just">
              <a:lnSpc>
                <a:spcPct val="115000"/>
              </a:lnSpc>
              <a:spcAft>
                <a:spcPts val="1000"/>
              </a:spcAft>
            </a:pPr>
            <a:r>
              <a:rPr lang="fr-FR" sz="1800" dirty="0">
                <a:solidFill>
                  <a:schemeClr val="tx1"/>
                </a:solidFill>
                <a:effectLst/>
                <a:latin typeface="+mj-lt"/>
                <a:ea typeface="Calibri" panose="020F0502020204030204" pitchFamily="34" charset="0"/>
                <a:cs typeface="Calibri" panose="020F0502020204030204" pitchFamily="34" charset="0"/>
                <a:sym typeface="Wingdings" panose="05000000000000000000" pitchFamily="2" charset="2"/>
              </a:rPr>
              <a:t></a:t>
            </a:r>
            <a:r>
              <a:rPr lang="fr-FR" sz="1800" dirty="0">
                <a:solidFill>
                  <a:schemeClr val="tx1"/>
                </a:solidFill>
                <a:effectLst/>
                <a:latin typeface="+mj-lt"/>
                <a:ea typeface="Calibri" panose="020F0502020204030204" pitchFamily="34" charset="0"/>
                <a:cs typeface="Calibri" panose="020F0502020204030204" pitchFamily="34" charset="0"/>
              </a:rPr>
              <a:t> </a:t>
            </a:r>
            <a:r>
              <a:rPr lang="fr-FR" sz="1800" dirty="0">
                <a:solidFill>
                  <a:schemeClr val="tx1"/>
                </a:solidFill>
                <a:effectLst/>
                <a:latin typeface="+mj-lt"/>
                <a:ea typeface="Calibri" panose="020F0502020204030204" pitchFamily="34" charset="0"/>
                <a:cs typeface="Times New Roman" panose="02020603050405020304" pitchFamily="18" charset="0"/>
              </a:rPr>
              <a:t>Master 1 Science Politique dispensé à l'UVSQ, DSP</a:t>
            </a:r>
          </a:p>
          <a:p>
            <a:pPr algn="just">
              <a:lnSpc>
                <a:spcPct val="115000"/>
              </a:lnSpc>
              <a:spcAft>
                <a:spcPts val="1000"/>
              </a:spcAft>
            </a:pPr>
            <a:r>
              <a:rPr lang="fr-FR" sz="1800" dirty="0">
                <a:solidFill>
                  <a:schemeClr val="tx1"/>
                </a:solidFill>
                <a:effectLst/>
                <a:latin typeface="+mj-lt"/>
                <a:ea typeface="Calibri" panose="020F0502020204030204" pitchFamily="34" charset="0"/>
                <a:cs typeface="Calibri" panose="020F0502020204030204" pitchFamily="34" charset="0"/>
              </a:rPr>
              <a:t>M1 "Gouvernance des territoires, des risques et de l'environnement«  </a:t>
            </a:r>
            <a:r>
              <a:rPr lang="fr-FR" sz="1800" dirty="0">
                <a:solidFill>
                  <a:schemeClr val="tx1"/>
                </a:solidFill>
                <a:effectLst/>
                <a:latin typeface="+mj-lt"/>
                <a:ea typeface="Calibri" panose="020F0502020204030204" pitchFamily="34" charset="0"/>
                <a:cs typeface="Calibri" panose="020F0502020204030204" pitchFamily="34" charset="0"/>
                <a:sym typeface="Wingdings" panose="05000000000000000000" pitchFamily="2" charset="2"/>
              </a:rPr>
              <a:t> </a:t>
            </a:r>
            <a:r>
              <a:rPr lang="fr-FR" sz="1800" dirty="0">
                <a:solidFill>
                  <a:schemeClr val="tx1"/>
                </a:solidFill>
                <a:effectLst/>
                <a:latin typeface="+mj-lt"/>
                <a:ea typeface="Calibri" panose="020F0502020204030204" pitchFamily="34" charset="0"/>
                <a:cs typeface="Calibri" panose="020F0502020204030204" pitchFamily="34" charset="0"/>
              </a:rPr>
              <a:t>Master 2 ITTE (ingénierie de la transition touristique et écologique)  - Prof. F. Leriche</a:t>
            </a:r>
            <a:endParaRPr lang="fr-FR" sz="1800" dirty="0">
              <a:solidFill>
                <a:schemeClr val="tx1"/>
              </a:solidFill>
              <a:effectLst/>
              <a:latin typeface="+mj-lt"/>
              <a:ea typeface="Calibri" panose="020F0502020204030204" pitchFamily="34" charset="0"/>
              <a:cs typeface="Times New Roman" panose="02020603050405020304" pitchFamily="18" charset="0"/>
            </a:endParaRPr>
          </a:p>
          <a:p>
            <a:pPr fontAlgn="base">
              <a:lnSpc>
                <a:spcPct val="115000"/>
              </a:lnSpc>
              <a:spcBef>
                <a:spcPts val="1200"/>
              </a:spcBef>
            </a:pPr>
            <a:r>
              <a:rPr lang="fr-FR" dirty="0">
                <a:solidFill>
                  <a:schemeClr val="tx1"/>
                </a:solidFill>
                <a:latin typeface="+mj-lt"/>
              </a:rPr>
              <a:t>Etc.</a:t>
            </a:r>
          </a:p>
        </p:txBody>
      </p:sp>
      <p:sp>
        <p:nvSpPr>
          <p:cNvPr id="5" name="Espace réservé du texte 4">
            <a:extLst>
              <a:ext uri="{FF2B5EF4-FFF2-40B4-BE49-F238E27FC236}">
                <a16:creationId xmlns:a16="http://schemas.microsoft.com/office/drawing/2014/main" id="{C311D8E1-C375-4EAE-A4E0-F80827ABAD1C}"/>
              </a:ext>
            </a:extLst>
          </p:cNvPr>
          <p:cNvSpPr>
            <a:spLocks noGrp="1"/>
          </p:cNvSpPr>
          <p:nvPr>
            <p:ph type="body" sz="quarter" idx="3"/>
          </p:nvPr>
        </p:nvSpPr>
        <p:spPr>
          <a:xfrm>
            <a:off x="8014412" y="129246"/>
            <a:ext cx="3474720" cy="813171"/>
          </a:xfrm>
          <a:solidFill>
            <a:schemeClr val="accent1">
              <a:lumMod val="40000"/>
              <a:lumOff val="60000"/>
            </a:schemeClr>
          </a:solidFill>
        </p:spPr>
        <p:txBody>
          <a:bodyPr/>
          <a:lstStyle/>
          <a:p>
            <a:pPr algn="ctr"/>
            <a:r>
              <a:rPr lang="fr-FR" dirty="0"/>
              <a:t>AUTRES MASTERS</a:t>
            </a:r>
          </a:p>
        </p:txBody>
      </p:sp>
      <p:sp>
        <p:nvSpPr>
          <p:cNvPr id="6" name="Espace réservé du contenu 5">
            <a:extLst>
              <a:ext uri="{FF2B5EF4-FFF2-40B4-BE49-F238E27FC236}">
                <a16:creationId xmlns:a16="http://schemas.microsoft.com/office/drawing/2014/main" id="{99AFBCC4-4619-474E-B1F5-378F7B87DF6D}"/>
              </a:ext>
            </a:extLst>
          </p:cNvPr>
          <p:cNvSpPr>
            <a:spLocks noGrp="1"/>
          </p:cNvSpPr>
          <p:nvPr>
            <p:ph sz="quarter" idx="4"/>
          </p:nvPr>
        </p:nvSpPr>
        <p:spPr>
          <a:xfrm>
            <a:off x="7525183" y="994003"/>
            <a:ext cx="4413898" cy="5661694"/>
          </a:xfrm>
        </p:spPr>
        <p:txBody>
          <a:bodyPr>
            <a:normAutofit fontScale="62500" lnSpcReduction="20000"/>
          </a:bodyPr>
          <a:lstStyle/>
          <a:p>
            <a:pPr marL="0" indent="0">
              <a:buNone/>
            </a:pPr>
            <a:r>
              <a:rPr lang="fr-FR" sz="1800" dirty="0">
                <a:solidFill>
                  <a:schemeClr val="tx1"/>
                </a:solidFill>
                <a:latin typeface="+mj-lt"/>
                <a:ea typeface="Calibri" panose="020F0502020204030204" pitchFamily="34" charset="0"/>
                <a:cs typeface="Times New Roman" panose="02020603050405020304" pitchFamily="18" charset="0"/>
              </a:rPr>
              <a:t>E</a:t>
            </a:r>
            <a:r>
              <a:rPr lang="fr-FR" sz="1800" dirty="0">
                <a:solidFill>
                  <a:schemeClr val="tx1"/>
                </a:solidFill>
                <a:effectLst/>
                <a:latin typeface="+mj-lt"/>
                <a:ea typeface="Calibri" panose="020F0502020204030204" pitchFamily="34" charset="0"/>
                <a:cs typeface="Times New Roman" panose="02020603050405020304" pitchFamily="18" charset="0"/>
              </a:rPr>
              <a:t>ssentiellement des Master en Relations Internationales :</a:t>
            </a:r>
          </a:p>
          <a:p>
            <a:pPr>
              <a:lnSpc>
                <a:spcPct val="115000"/>
              </a:lnSpc>
              <a:spcAft>
                <a:spcPts val="1000"/>
              </a:spcAft>
            </a:pPr>
            <a:r>
              <a:rPr lang="fr-FR" sz="1800" kern="1800" dirty="0">
                <a:solidFill>
                  <a:schemeClr val="tx1"/>
                </a:solidFill>
                <a:effectLst/>
                <a:latin typeface="+mj-lt"/>
                <a:ea typeface="Times New Roman" panose="02020603050405020304" pitchFamily="18" charset="0"/>
                <a:cs typeface="Calibri" panose="020F0502020204030204" pitchFamily="34" charset="0"/>
              </a:rPr>
              <a:t>Master Études européennes et internationales parcours Projets européens,</a:t>
            </a:r>
          </a:p>
          <a:p>
            <a:pPr>
              <a:lnSpc>
                <a:spcPct val="115000"/>
              </a:lnSpc>
              <a:spcAft>
                <a:spcPts val="1000"/>
              </a:spcAft>
            </a:pPr>
            <a:r>
              <a:rPr lang="fr-FR" sz="1800" dirty="0">
                <a:solidFill>
                  <a:schemeClr val="tx1"/>
                </a:solidFill>
                <a:effectLst/>
                <a:latin typeface="+mj-lt"/>
                <a:ea typeface="Calibri" panose="020F0502020204030204" pitchFamily="34" charset="0"/>
                <a:cs typeface="Calibri" panose="020F0502020204030204" pitchFamily="34" charset="0"/>
              </a:rPr>
              <a:t>Master en Etudes européennes et internationales </a:t>
            </a:r>
          </a:p>
          <a:p>
            <a:pPr>
              <a:lnSpc>
                <a:spcPct val="115000"/>
              </a:lnSpc>
              <a:spcAft>
                <a:spcPts val="1000"/>
              </a:spcAft>
            </a:pPr>
            <a:r>
              <a:rPr lang="fr-FR" sz="1800" dirty="0">
                <a:solidFill>
                  <a:schemeClr val="tx1"/>
                </a:solidFill>
                <a:effectLst/>
                <a:latin typeface="+mj-lt"/>
                <a:ea typeface="Calibri" panose="020F0502020204030204" pitchFamily="34" charset="0"/>
                <a:cs typeface="Calibri" panose="020F0502020204030204" pitchFamily="34" charset="0"/>
              </a:rPr>
              <a:t>Masters en Relations Internationales</a:t>
            </a:r>
          </a:p>
          <a:p>
            <a:pPr>
              <a:lnSpc>
                <a:spcPct val="115000"/>
              </a:lnSpc>
              <a:spcAft>
                <a:spcPts val="1000"/>
              </a:spcAft>
            </a:pPr>
            <a:r>
              <a:rPr lang="fr-FR" sz="1800" dirty="0">
                <a:solidFill>
                  <a:schemeClr val="tx1"/>
                </a:solidFill>
                <a:effectLst/>
                <a:latin typeface="+mj-lt"/>
                <a:ea typeface="Calibri" panose="020F0502020204030204" pitchFamily="34" charset="0"/>
                <a:cs typeface="Calibri" panose="020F0502020204030204" pitchFamily="34" charset="0"/>
              </a:rPr>
              <a:t>Master en en Relations Internationales et Actions à l’Etranger </a:t>
            </a:r>
          </a:p>
          <a:p>
            <a:pPr>
              <a:lnSpc>
                <a:spcPct val="115000"/>
              </a:lnSpc>
              <a:spcAft>
                <a:spcPts val="1000"/>
              </a:spcAft>
            </a:pPr>
            <a:r>
              <a:rPr lang="fr-FR" sz="1800" dirty="0">
                <a:solidFill>
                  <a:schemeClr val="tx1"/>
                </a:solidFill>
                <a:effectLst/>
                <a:latin typeface="+mj-lt"/>
                <a:ea typeface="Calibri" panose="020F0502020204030204" pitchFamily="34" charset="0"/>
                <a:cs typeface="Calibri" panose="020F0502020204030204" pitchFamily="34" charset="0"/>
              </a:rPr>
              <a:t>Sciences Po</a:t>
            </a:r>
            <a:endParaRPr lang="fr-FR" sz="1800" dirty="0">
              <a:solidFill>
                <a:schemeClr val="tx1"/>
              </a:solidFill>
              <a:effectLst/>
              <a:latin typeface="+mj-lt"/>
              <a:ea typeface="Calibri" panose="020F0502020204030204" pitchFamily="34" charset="0"/>
              <a:cs typeface="Times New Roman" panose="02020603050405020304" pitchFamily="18" charset="0"/>
            </a:endParaRPr>
          </a:p>
          <a:p>
            <a:pPr algn="just">
              <a:lnSpc>
                <a:spcPct val="115000"/>
              </a:lnSpc>
              <a:spcAft>
                <a:spcPts val="1000"/>
              </a:spcAft>
            </a:pPr>
            <a:r>
              <a:rPr lang="fr-FR" sz="1800" dirty="0">
                <a:solidFill>
                  <a:schemeClr val="tx1"/>
                </a:solidFill>
                <a:effectLst/>
                <a:latin typeface="+mj-lt"/>
                <a:ea typeface="Times New Roman" panose="02020603050405020304" pitchFamily="18" charset="0"/>
                <a:cs typeface="Times New Roman" panose="02020603050405020304" pitchFamily="18" charset="0"/>
              </a:rPr>
              <a:t>Master « Relations Internationales et Diplomatie »</a:t>
            </a:r>
          </a:p>
          <a:p>
            <a:pPr algn="just">
              <a:lnSpc>
                <a:spcPct val="115000"/>
              </a:lnSpc>
              <a:spcAft>
                <a:spcPts val="1000"/>
              </a:spcAft>
            </a:pPr>
            <a:r>
              <a:rPr lang="fr-FR" sz="1800" dirty="0">
                <a:solidFill>
                  <a:schemeClr val="tx1"/>
                </a:solidFill>
                <a:effectLst/>
                <a:latin typeface="+mj-lt"/>
                <a:ea typeface="Times New Roman" panose="02020603050405020304" pitchFamily="18" charset="0"/>
                <a:cs typeface="Times New Roman" panose="02020603050405020304" pitchFamily="18" charset="0"/>
              </a:rPr>
              <a:t>Master « Etudes Européennes et Internationales, Négociations Internationales et Interculturelles ».</a:t>
            </a:r>
          </a:p>
          <a:p>
            <a:pPr marL="0" indent="0" algn="just">
              <a:lnSpc>
                <a:spcPct val="115000"/>
              </a:lnSpc>
              <a:spcAft>
                <a:spcPts val="1000"/>
              </a:spcAft>
              <a:buNone/>
            </a:pPr>
            <a:r>
              <a:rPr lang="fr-FR" sz="1800" dirty="0">
                <a:solidFill>
                  <a:schemeClr val="tx1"/>
                </a:solidFill>
                <a:latin typeface="+mj-lt"/>
                <a:ea typeface="Calibri" panose="020F0502020204030204" pitchFamily="34" charset="0"/>
                <a:cs typeface="Times New Roman" panose="02020603050405020304" pitchFamily="18" charset="0"/>
              </a:rPr>
              <a:t>Mais aussi:</a:t>
            </a:r>
          </a:p>
          <a:p>
            <a:pPr algn="just">
              <a:lnSpc>
                <a:spcPct val="115000"/>
              </a:lnSpc>
              <a:spcAft>
                <a:spcPts val="1000"/>
              </a:spcAft>
            </a:pPr>
            <a:r>
              <a:rPr lang="fr-FR" sz="1800" dirty="0">
                <a:solidFill>
                  <a:schemeClr val="tx1"/>
                </a:solidFill>
                <a:effectLst/>
                <a:latin typeface="+mj-lt"/>
                <a:ea typeface="Calibri" panose="020F0502020204030204" pitchFamily="34" charset="0"/>
              </a:rPr>
              <a:t>Master Commerce international et marketing export </a:t>
            </a:r>
            <a:endParaRPr lang="fr-FR" sz="1800" dirty="0">
              <a:solidFill>
                <a:schemeClr val="tx1"/>
              </a:solidFill>
              <a:latin typeface="+mj-lt"/>
              <a:ea typeface="Calibri" panose="020F0502020204030204" pitchFamily="34" charset="0"/>
              <a:cs typeface="Times New Roman" panose="02020603050405020304" pitchFamily="18" charset="0"/>
            </a:endParaRPr>
          </a:p>
          <a:p>
            <a:pPr algn="just">
              <a:lnSpc>
                <a:spcPct val="115000"/>
              </a:lnSpc>
              <a:spcAft>
                <a:spcPts val="1000"/>
              </a:spcAft>
            </a:pPr>
            <a:r>
              <a:rPr lang="fr-FR" sz="1800" dirty="0">
                <a:solidFill>
                  <a:schemeClr val="tx1"/>
                </a:solidFill>
                <a:effectLst/>
                <a:latin typeface="+mj-lt"/>
                <a:ea typeface="Calibri" panose="020F0502020204030204" pitchFamily="34" charset="0"/>
              </a:rPr>
              <a:t>Master en Management de projets internationaux </a:t>
            </a:r>
            <a:endParaRPr lang="fr-FR" sz="1800" dirty="0">
              <a:solidFill>
                <a:schemeClr val="tx1"/>
              </a:solidFill>
              <a:effectLst/>
              <a:latin typeface="+mj-lt"/>
              <a:ea typeface="Calibri" panose="020F0502020204030204" pitchFamily="34" charset="0"/>
              <a:cs typeface="Times New Roman" panose="02020603050405020304" pitchFamily="18" charset="0"/>
            </a:endParaRPr>
          </a:p>
        </p:txBody>
      </p:sp>
      <p:pic>
        <p:nvPicPr>
          <p:cNvPr id="3074" name="Picture 2" descr="Connaissez-vous la Validation des Etudes Supérieures (VES) ? | mavie-mavae">
            <a:extLst>
              <a:ext uri="{FF2B5EF4-FFF2-40B4-BE49-F238E27FC236}">
                <a16:creationId xmlns:a16="http://schemas.microsoft.com/office/drawing/2014/main" id="{1A26B4BF-720D-4CF5-BEBA-A8B2E029FC4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5435" y="3966070"/>
            <a:ext cx="2292865" cy="171083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0641048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E7C4A985-B4AF-4CDC-83C0-FBECA48D9A09}"/>
              </a:ext>
            </a:extLst>
          </p:cNvPr>
          <p:cNvSpPr>
            <a:spLocks noGrp="1"/>
          </p:cNvSpPr>
          <p:nvPr>
            <p:ph type="title"/>
          </p:nvPr>
        </p:nvSpPr>
        <p:spPr>
          <a:xfrm>
            <a:off x="225932" y="873252"/>
            <a:ext cx="2947482" cy="3962722"/>
          </a:xfrm>
        </p:spPr>
        <p:txBody>
          <a:bodyPr/>
          <a:lstStyle/>
          <a:p>
            <a:r>
              <a:rPr lang="fr-FR" dirty="0"/>
              <a:t>DEBOUCHES</a:t>
            </a:r>
          </a:p>
        </p:txBody>
      </p:sp>
      <p:sp>
        <p:nvSpPr>
          <p:cNvPr id="3" name="Espace réservé du contenu 2">
            <a:extLst>
              <a:ext uri="{FF2B5EF4-FFF2-40B4-BE49-F238E27FC236}">
                <a16:creationId xmlns:a16="http://schemas.microsoft.com/office/drawing/2014/main" id="{65C85E3D-CA83-45C6-9F06-4EF45CCF21AD}"/>
              </a:ext>
            </a:extLst>
          </p:cNvPr>
          <p:cNvSpPr>
            <a:spLocks noGrp="1"/>
          </p:cNvSpPr>
          <p:nvPr>
            <p:ph idx="1"/>
          </p:nvPr>
        </p:nvSpPr>
        <p:spPr>
          <a:xfrm>
            <a:off x="3589880" y="370951"/>
            <a:ext cx="8221132" cy="5603748"/>
          </a:xfrm>
        </p:spPr>
        <p:txBody>
          <a:bodyPr>
            <a:normAutofit fontScale="92500" lnSpcReduction="20000"/>
          </a:bodyPr>
          <a:lstStyle/>
          <a:p>
            <a:pPr marL="0" indent="0">
              <a:buNone/>
            </a:pPr>
            <a:endParaRPr lang="fr-FR" sz="1800" dirty="0">
              <a:solidFill>
                <a:schemeClr val="tx1"/>
              </a:solidFill>
              <a:latin typeface="+mj-lt"/>
              <a:ea typeface="Times New Roman" panose="02020603050405020304" pitchFamily="18" charset="0"/>
            </a:endParaRPr>
          </a:p>
          <a:p>
            <a:pPr marL="0" indent="0">
              <a:buNone/>
            </a:pPr>
            <a:r>
              <a:rPr lang="fr-FR" sz="1800" dirty="0">
                <a:solidFill>
                  <a:schemeClr val="tx1"/>
                </a:solidFill>
                <a:latin typeface="+mj-lt"/>
                <a:ea typeface="Times New Roman" panose="02020603050405020304" pitchFamily="18" charset="0"/>
              </a:rPr>
              <a:t>S</a:t>
            </a:r>
            <a:r>
              <a:rPr lang="fr-FR" sz="1800" dirty="0">
                <a:solidFill>
                  <a:schemeClr val="tx1"/>
                </a:solidFill>
                <a:effectLst/>
                <a:latin typeface="+mj-lt"/>
                <a:ea typeface="Times New Roman" panose="02020603050405020304" pitchFamily="18" charset="0"/>
              </a:rPr>
              <a:t>ous réserve de l’obtention d’un Master, possibilités :</a:t>
            </a:r>
          </a:p>
          <a:p>
            <a:pPr algn="just">
              <a:lnSpc>
                <a:spcPct val="150000"/>
              </a:lnSpc>
              <a:spcAft>
                <a:spcPts val="1000"/>
              </a:spcAft>
            </a:pPr>
            <a:r>
              <a:rPr lang="fr-FR" sz="1800" u="sng" dirty="0">
                <a:solidFill>
                  <a:schemeClr val="tx1"/>
                </a:solidFill>
                <a:effectLst/>
                <a:latin typeface="+mj-lt"/>
                <a:ea typeface="Calibri" panose="020F0502020204030204" pitchFamily="34" charset="0"/>
                <a:cs typeface="Times New Roman" panose="02020603050405020304" pitchFamily="18" charset="0"/>
              </a:rPr>
              <a:t>Carrière universitaire</a:t>
            </a:r>
            <a:r>
              <a:rPr lang="fr-FR" sz="1800" dirty="0">
                <a:solidFill>
                  <a:schemeClr val="tx1"/>
                </a:solidFill>
                <a:effectLst/>
                <a:latin typeface="+mj-lt"/>
                <a:ea typeface="Calibri" panose="020F0502020204030204" pitchFamily="34" charset="0"/>
                <a:cs typeface="Times New Roman" panose="02020603050405020304" pitchFamily="18" charset="0"/>
              </a:rPr>
              <a:t> : Enseignement, recherche</a:t>
            </a:r>
          </a:p>
          <a:p>
            <a:pPr>
              <a:lnSpc>
                <a:spcPct val="115000"/>
              </a:lnSpc>
              <a:spcAft>
                <a:spcPts val="1000"/>
              </a:spcAft>
            </a:pPr>
            <a:r>
              <a:rPr lang="fr-FR" sz="1800" u="sng" dirty="0">
                <a:solidFill>
                  <a:schemeClr val="tx1"/>
                </a:solidFill>
                <a:effectLst/>
                <a:latin typeface="+mj-lt"/>
                <a:ea typeface="Calibri" panose="020F0502020204030204" pitchFamily="34" charset="0"/>
                <a:cs typeface="Calibri" panose="020F0502020204030204" pitchFamily="34" charset="0"/>
              </a:rPr>
              <a:t>Concours administratifs</a:t>
            </a:r>
            <a:endParaRPr lang="fr-FR" sz="1800" dirty="0">
              <a:solidFill>
                <a:schemeClr val="tx1"/>
              </a:solidFill>
              <a:effectLst/>
              <a:latin typeface="+mj-lt"/>
              <a:ea typeface="Calibri" panose="020F0502020204030204" pitchFamily="34" charset="0"/>
              <a:cs typeface="Times New Roman" panose="02020603050405020304" pitchFamily="18" charset="0"/>
            </a:endParaRPr>
          </a:p>
          <a:p>
            <a:pPr algn="just">
              <a:lnSpc>
                <a:spcPct val="150000"/>
              </a:lnSpc>
              <a:spcAft>
                <a:spcPts val="1000"/>
              </a:spcAft>
            </a:pPr>
            <a:r>
              <a:rPr lang="fr-FR" sz="1800" u="sng" dirty="0">
                <a:solidFill>
                  <a:schemeClr val="tx1"/>
                </a:solidFill>
                <a:effectLst/>
                <a:latin typeface="+mj-lt"/>
                <a:ea typeface="Calibri" panose="020F0502020204030204" pitchFamily="34" charset="0"/>
                <a:cs typeface="Times New Roman" panose="02020603050405020304" pitchFamily="18" charset="0"/>
              </a:rPr>
              <a:t>Carrière dans le privé</a:t>
            </a:r>
            <a:r>
              <a:rPr lang="fr-FR" sz="1800" dirty="0">
                <a:solidFill>
                  <a:schemeClr val="tx1"/>
                </a:solidFill>
                <a:effectLst/>
                <a:latin typeface="+mj-lt"/>
                <a:ea typeface="Calibri" panose="020F0502020204030204" pitchFamily="34" charset="0"/>
                <a:cs typeface="Times New Roman" panose="02020603050405020304" pitchFamily="18" charset="0"/>
              </a:rPr>
              <a:t> : dans des institutions et organisations culturelles et politiques, soit plus précisément : </a:t>
            </a:r>
          </a:p>
          <a:p>
            <a:pPr>
              <a:lnSpc>
                <a:spcPct val="115000"/>
              </a:lnSpc>
              <a:spcAft>
                <a:spcPts val="1000"/>
              </a:spcAft>
            </a:pPr>
            <a:r>
              <a:rPr lang="fr-FR" sz="1800" dirty="0">
                <a:solidFill>
                  <a:schemeClr val="tx1"/>
                </a:solidFill>
                <a:effectLst/>
                <a:latin typeface="+mj-lt"/>
                <a:ea typeface="Calibri" panose="020F0502020204030204" pitchFamily="34" charset="0"/>
                <a:cs typeface="Calibri" panose="020F0502020204030204" pitchFamily="34" charset="0"/>
              </a:rPr>
              <a:t>- les autorités publiques nationales ou le secteur associatif ; </a:t>
            </a:r>
            <a:endParaRPr lang="fr-FR" sz="1800" dirty="0">
              <a:solidFill>
                <a:schemeClr val="tx1"/>
              </a:solidFill>
              <a:effectLst/>
              <a:latin typeface="+mj-lt"/>
              <a:ea typeface="Calibri" panose="020F0502020204030204" pitchFamily="34" charset="0"/>
              <a:cs typeface="Times New Roman" panose="02020603050405020304" pitchFamily="18" charset="0"/>
            </a:endParaRPr>
          </a:p>
          <a:p>
            <a:pPr>
              <a:lnSpc>
                <a:spcPts val="1680"/>
              </a:lnSpc>
            </a:pPr>
            <a:r>
              <a:rPr lang="fr-FR" sz="1800" dirty="0">
                <a:solidFill>
                  <a:schemeClr val="tx1"/>
                </a:solidFill>
                <a:effectLst/>
                <a:latin typeface="+mj-lt"/>
                <a:ea typeface="Times New Roman" panose="02020603050405020304" pitchFamily="18" charset="0"/>
              </a:rPr>
              <a:t>- les services des organisations et institutions européennes et internationales (ONU), etc. Ex : chargé de mission et consultant en projets européens auprès d’organismes locaux et territoriaux, chambres de commerce en France et à l’étranger ;</a:t>
            </a:r>
          </a:p>
          <a:p>
            <a:pPr>
              <a:lnSpc>
                <a:spcPts val="1680"/>
              </a:lnSpc>
            </a:pPr>
            <a:r>
              <a:rPr lang="fr-FR" sz="1800" dirty="0">
                <a:solidFill>
                  <a:schemeClr val="tx1"/>
                </a:solidFill>
                <a:effectLst/>
                <a:latin typeface="+mj-lt"/>
                <a:ea typeface="Times New Roman" panose="02020603050405020304" pitchFamily="18" charset="0"/>
              </a:rPr>
              <a:t>- les </a:t>
            </a:r>
            <a:r>
              <a:rPr lang="fr-FR" sz="1800" dirty="0" err="1">
                <a:solidFill>
                  <a:schemeClr val="tx1"/>
                </a:solidFill>
                <a:effectLst/>
                <a:latin typeface="+mj-lt"/>
                <a:ea typeface="Times New Roman" panose="02020603050405020304" pitchFamily="18" charset="0"/>
              </a:rPr>
              <a:t>ONGs</a:t>
            </a:r>
            <a:r>
              <a:rPr lang="fr-FR" sz="1800" dirty="0">
                <a:solidFill>
                  <a:schemeClr val="tx1"/>
                </a:solidFill>
                <a:effectLst/>
                <a:latin typeface="+mj-lt"/>
                <a:ea typeface="Times New Roman" panose="02020603050405020304" pitchFamily="18" charset="0"/>
              </a:rPr>
              <a:t>, </a:t>
            </a:r>
            <a:r>
              <a:rPr lang="fr-FR" sz="1800" dirty="0" err="1">
                <a:solidFill>
                  <a:schemeClr val="tx1"/>
                </a:solidFill>
                <a:effectLst/>
                <a:latin typeface="+mj-lt"/>
                <a:ea typeface="Times New Roman" panose="02020603050405020304" pitchFamily="18" charset="0"/>
              </a:rPr>
              <a:t>think</a:t>
            </a:r>
            <a:r>
              <a:rPr lang="fr-FR" sz="1800" dirty="0">
                <a:solidFill>
                  <a:schemeClr val="tx1"/>
                </a:solidFill>
                <a:effectLst/>
                <a:latin typeface="+mj-lt"/>
                <a:ea typeface="Times New Roman" panose="02020603050405020304" pitchFamily="18" charset="0"/>
              </a:rPr>
              <a:t> tanks, fondations, syndicats, groupes d’intérêts </a:t>
            </a:r>
          </a:p>
          <a:p>
            <a:pPr>
              <a:lnSpc>
                <a:spcPct val="115000"/>
              </a:lnSpc>
              <a:spcAft>
                <a:spcPts val="1000"/>
              </a:spcAft>
            </a:pPr>
            <a:r>
              <a:rPr lang="fr-FR" sz="1800" dirty="0">
                <a:solidFill>
                  <a:schemeClr val="tx1"/>
                </a:solidFill>
                <a:effectLst/>
                <a:latin typeface="+mj-lt"/>
                <a:ea typeface="Calibri" panose="020F0502020204030204" pitchFamily="34" charset="0"/>
                <a:cs typeface="Calibri" panose="020F0502020204030204" pitchFamily="34" charset="0"/>
              </a:rPr>
              <a:t>- Les métiers de la culture, de l’édition, de la communication ou du tourisme (ex : médiation culturelle, services de communication des entreprises) </a:t>
            </a:r>
            <a:endParaRPr lang="fr-FR" sz="1800" dirty="0">
              <a:solidFill>
                <a:schemeClr val="tx1"/>
              </a:solidFill>
              <a:effectLst/>
              <a:latin typeface="+mj-lt"/>
              <a:ea typeface="Calibri" panose="020F0502020204030204" pitchFamily="34" charset="0"/>
              <a:cs typeface="Times New Roman" panose="02020603050405020304" pitchFamily="18" charset="0"/>
            </a:endParaRPr>
          </a:p>
          <a:p>
            <a:pPr>
              <a:lnSpc>
                <a:spcPts val="1680"/>
              </a:lnSpc>
            </a:pPr>
            <a:r>
              <a:rPr lang="fr-FR" sz="1800" dirty="0">
                <a:solidFill>
                  <a:schemeClr val="tx1"/>
                </a:solidFill>
                <a:effectLst/>
                <a:latin typeface="+mj-lt"/>
                <a:ea typeface="Times New Roman" panose="02020603050405020304" pitchFamily="18" charset="0"/>
              </a:rPr>
              <a:t>- le journalisme.</a:t>
            </a:r>
          </a:p>
          <a:p>
            <a:endParaRPr lang="fr-FR" dirty="0"/>
          </a:p>
        </p:txBody>
      </p:sp>
      <p:pic>
        <p:nvPicPr>
          <p:cNvPr id="4098" name="Picture 2" descr="Panneau directionnel - Impression Numérique - Signalétique - Numérisation">
            <a:extLst>
              <a:ext uri="{FF2B5EF4-FFF2-40B4-BE49-F238E27FC236}">
                <a16:creationId xmlns:a16="http://schemas.microsoft.com/office/drawing/2014/main" id="{039B057A-EA8F-4942-8F24-66A7B97BBDE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42398" y="3429000"/>
            <a:ext cx="2114550" cy="21145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95545168"/>
      </p:ext>
    </p:extLst>
  </p:cSld>
  <p:clrMapOvr>
    <a:masterClrMapping/>
  </p:clrMapOvr>
</p:sld>
</file>

<file path=ppt/theme/theme1.xml><?xml version="1.0" encoding="utf-8"?>
<a:theme xmlns:a="http://schemas.openxmlformats.org/drawingml/2006/main" name="Cadre">
  <a:themeElements>
    <a:clrScheme name="Frame">
      <a:dk1>
        <a:srgbClr val="000000"/>
      </a:dk1>
      <a:lt1>
        <a:srgbClr val="FFFFFF"/>
      </a:lt1>
      <a:dk2>
        <a:srgbClr val="545454"/>
      </a:dk2>
      <a:lt2>
        <a:srgbClr val="BFBFBF"/>
      </a:lt2>
      <a:accent1>
        <a:srgbClr val="40BAD2"/>
      </a:accent1>
      <a:accent2>
        <a:srgbClr val="FAB900"/>
      </a:accent2>
      <a:accent3>
        <a:srgbClr val="90BB23"/>
      </a:accent3>
      <a:accent4>
        <a:srgbClr val="EE7008"/>
      </a:accent4>
      <a:accent5>
        <a:srgbClr val="1AB39F"/>
      </a:accent5>
      <a:accent6>
        <a:srgbClr val="D5393D"/>
      </a:accent6>
      <a:hlink>
        <a:srgbClr val="90BB23"/>
      </a:hlink>
      <a:folHlink>
        <a:srgbClr val="EE7008"/>
      </a:folHlink>
    </a:clrScheme>
    <a:fontScheme name="Frame">
      <a:majorFont>
        <a:latin typeface="Corbel" panose="020B0503020204020204"/>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panose="020B0503020204020204"/>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Frame">
      <a:fillStyleLst>
        <a:solidFill>
          <a:schemeClr val="phClr"/>
        </a:solidFill>
        <a:solidFill>
          <a:schemeClr val="phClr">
            <a:tint val="65000"/>
          </a:schemeClr>
        </a:solidFill>
        <a:solidFill>
          <a:schemeClr val="phClr">
            <a:shade val="80000"/>
            <a:satMod val="15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2700" h="25400" prst="coolSlant"/>
          </a:sp3d>
        </a:effectStyle>
      </a:effectStyleLst>
      <a:bgFillStyleLst>
        <a:solidFill>
          <a:schemeClr val="phClr"/>
        </a:solidFill>
        <a:solidFill>
          <a:schemeClr val="phClr">
            <a:tint val="95000"/>
            <a:satMod val="170000"/>
          </a:schemeClr>
        </a:solidFill>
        <a:gradFill rotWithShape="1">
          <a:gsLst>
            <a:gs pos="0">
              <a:schemeClr val="phClr">
                <a:tint val="93000"/>
                <a:shade val="98000"/>
                <a:satMod val="120000"/>
                <a:lumMod val="102000"/>
              </a:schemeClr>
            </a:gs>
            <a:gs pos="48000">
              <a:schemeClr val="phClr">
                <a:tint val="98000"/>
                <a:shade val="90000"/>
                <a:satMod val="110000"/>
                <a:lumMod val="103000"/>
              </a:schemeClr>
            </a:gs>
            <a:gs pos="100000">
              <a:schemeClr val="phClr">
                <a:tint val="98000"/>
                <a:shade val="80000"/>
                <a:satMod val="100000"/>
              </a:schemeClr>
            </a:gs>
          </a:gsLst>
          <a:lin ang="5400000" scaled="0"/>
        </a:gradFill>
      </a:bgFillStyleLst>
    </a:fmtScheme>
  </a:themeElements>
  <a:objectDefaults/>
  <a:extraClrSchemeLst/>
  <a:extLst>
    <a:ext uri="{05A4C25C-085E-4340-85A3-A5531E510DB2}">
      <thm15:themeFamily xmlns:thm15="http://schemas.microsoft.com/office/thememl/2012/main" name="Frame" id="{F226E7A2-7162-461C-9490-D27D9DC04E43}" vid="{629A0216-3BBD-45C0-B63F-2683BEA18F60}"/>
    </a:ext>
  </a:ext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102</TotalTime>
  <Words>1056</Words>
  <Application>Microsoft Office PowerPoint</Application>
  <PresentationFormat>Grand écran</PresentationFormat>
  <Paragraphs>109</Paragraphs>
  <Slides>10</Slides>
  <Notes>0</Notes>
  <HiddenSlides>0</HiddenSlides>
  <MMClips>0</MMClips>
  <ScaleCrop>false</ScaleCrop>
  <HeadingPairs>
    <vt:vector size="6" baseType="variant">
      <vt:variant>
        <vt:lpstr>Polices utilisées</vt:lpstr>
      </vt:variant>
      <vt:variant>
        <vt:i4>8</vt:i4>
      </vt:variant>
      <vt:variant>
        <vt:lpstr>Thème</vt:lpstr>
      </vt:variant>
      <vt:variant>
        <vt:i4>2</vt:i4>
      </vt:variant>
      <vt:variant>
        <vt:lpstr>Titres des diapositives</vt:lpstr>
      </vt:variant>
      <vt:variant>
        <vt:i4>10</vt:i4>
      </vt:variant>
    </vt:vector>
  </HeadingPairs>
  <TitlesOfParts>
    <vt:vector size="20" baseType="lpstr">
      <vt:lpstr>Arial</vt:lpstr>
      <vt:lpstr>Calibri</vt:lpstr>
      <vt:lpstr>Calibri Light</vt:lpstr>
      <vt:lpstr>Corbel</vt:lpstr>
      <vt:lpstr>Corbel Light</vt:lpstr>
      <vt:lpstr>Times New Roman</vt:lpstr>
      <vt:lpstr>Wingdings</vt:lpstr>
      <vt:lpstr>Wingdings 2</vt:lpstr>
      <vt:lpstr>Cadre</vt:lpstr>
      <vt:lpstr>Thème Office</vt:lpstr>
      <vt:lpstr>La LICENCE EEI (Etudes Européennes et Internationales)</vt:lpstr>
      <vt:lpstr>Présentation PowerPoint</vt:lpstr>
      <vt:lpstr>IECI - Institut d’Etudes Culturelles et Internationales / www.ieci.uvsq.fr</vt:lpstr>
      <vt:lpstr> </vt:lpstr>
      <vt:lpstr>DESCRIPTION DE LA FORMATION</vt:lpstr>
      <vt:lpstr>Présentation PowerPoint</vt:lpstr>
      <vt:lpstr>COMPETENCES</vt:lpstr>
      <vt:lpstr>POURSUITE d’ETUDES</vt:lpstr>
      <vt:lpstr>DEBOUCHES</vt:lpstr>
      <vt:lpstr>Présentation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La LICENCE EEI (Etudes Européennes et Internationales)</dc:title>
  <dc:creator>Denis BRUGAL</dc:creator>
  <cp:lastModifiedBy>Carole Mendy</cp:lastModifiedBy>
  <cp:revision>13</cp:revision>
  <dcterms:created xsi:type="dcterms:W3CDTF">2021-02-02T11:11:03Z</dcterms:created>
  <dcterms:modified xsi:type="dcterms:W3CDTF">2022-02-09T15:29:22Z</dcterms:modified>
</cp:coreProperties>
</file>